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6" autoAdjust="0"/>
    <p:restoredTop sz="94660"/>
  </p:normalViewPr>
  <p:slideViewPr>
    <p:cSldViewPr>
      <p:cViewPr varScale="1">
        <p:scale>
          <a:sx n="110" d="100"/>
          <a:sy n="110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B3FD87-ADA6-48D5-B4E2-2FD872641ED0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D7385D89-B10E-4790-8EC6-415034F636BB}">
      <dgm:prSet phldrT="[Text]" custT="1"/>
      <dgm:spPr/>
      <dgm:t>
        <a:bodyPr/>
        <a:lstStyle/>
        <a:p>
          <a:endParaRPr lang="cs-CZ" sz="1500" b="1" dirty="0" smtClean="0"/>
        </a:p>
        <a:p>
          <a:endParaRPr lang="cs-CZ" sz="2800" b="1" dirty="0" smtClean="0"/>
        </a:p>
        <a:p>
          <a:r>
            <a:rPr lang="cs-CZ" sz="2800" b="1" dirty="0" err="1" smtClean="0"/>
            <a:t>Watch</a:t>
          </a:r>
          <a:endParaRPr lang="cs-CZ" sz="2800" b="1" dirty="0" smtClean="0"/>
        </a:p>
        <a:p>
          <a:endParaRPr lang="cs-CZ" sz="1500" b="1" dirty="0" smtClean="0"/>
        </a:p>
        <a:p>
          <a:endParaRPr lang="cs-CZ" sz="1500" dirty="0"/>
        </a:p>
      </dgm:t>
    </dgm:pt>
    <dgm:pt modelId="{665ABF7B-AE71-4718-AA42-386CC894472A}" type="parTrans" cxnId="{6208A752-4D60-406E-9EAA-F3CFE1CF3BA5}">
      <dgm:prSet/>
      <dgm:spPr/>
      <dgm:t>
        <a:bodyPr/>
        <a:lstStyle/>
        <a:p>
          <a:endParaRPr lang="cs-CZ"/>
        </a:p>
      </dgm:t>
    </dgm:pt>
    <dgm:pt modelId="{1A6DD0C2-2FDA-47BA-BABF-BB5A7F217D61}" type="sibTrans" cxnId="{6208A752-4D60-406E-9EAA-F3CFE1CF3BA5}">
      <dgm:prSet/>
      <dgm:spPr/>
      <dgm:t>
        <a:bodyPr/>
        <a:lstStyle/>
        <a:p>
          <a:endParaRPr lang="cs-CZ"/>
        </a:p>
      </dgm:t>
    </dgm:pt>
    <dgm:pt modelId="{57E46013-BEC2-49C7-AA4A-60FEDEE79E79}">
      <dgm:prSet phldrT="[Text]" custT="1"/>
      <dgm:spPr/>
      <dgm:t>
        <a:bodyPr/>
        <a:lstStyle/>
        <a:p>
          <a:r>
            <a:rPr lang="cs-CZ" sz="2000" b="1" dirty="0" err="1" smtClean="0"/>
            <a:t>watched</a:t>
          </a:r>
          <a:endParaRPr lang="cs-CZ" sz="2000" b="1" dirty="0"/>
        </a:p>
      </dgm:t>
    </dgm:pt>
    <dgm:pt modelId="{121B808D-6196-48AC-B391-881ED316FF87}" type="parTrans" cxnId="{9873C11D-1BDF-4A61-BD03-D9973705FD11}">
      <dgm:prSet/>
      <dgm:spPr/>
      <dgm:t>
        <a:bodyPr/>
        <a:lstStyle/>
        <a:p>
          <a:endParaRPr lang="cs-CZ"/>
        </a:p>
      </dgm:t>
    </dgm:pt>
    <dgm:pt modelId="{41DEB5CA-D0D3-43AD-9AE2-9B699427D7C5}" type="sibTrans" cxnId="{9873C11D-1BDF-4A61-BD03-D9973705FD11}">
      <dgm:prSet/>
      <dgm:spPr/>
      <dgm:t>
        <a:bodyPr/>
        <a:lstStyle/>
        <a:p>
          <a:endParaRPr lang="cs-CZ"/>
        </a:p>
      </dgm:t>
    </dgm:pt>
    <dgm:pt modelId="{723AD047-CD90-4BB7-BCFC-636AF4DE8130}">
      <dgm:prSet phldrT="[Text]" custT="1"/>
      <dgm:spPr/>
      <dgm:t>
        <a:bodyPr/>
        <a:lstStyle/>
        <a:p>
          <a:r>
            <a:rPr lang="cs-CZ" sz="3200" b="1" dirty="0" smtClean="0"/>
            <a:t>+ </a:t>
          </a:r>
          <a:r>
            <a:rPr lang="cs-CZ" sz="3200" b="1" dirty="0" err="1" smtClean="0"/>
            <a:t>ed</a:t>
          </a:r>
          <a:endParaRPr lang="cs-CZ" sz="3200" b="1" dirty="0"/>
        </a:p>
      </dgm:t>
    </dgm:pt>
    <dgm:pt modelId="{91DAADB6-9A2E-44F7-B70A-6EF89B27C151}" type="sibTrans" cxnId="{688FF8F6-7F25-41D2-A9DD-91CDD41131E2}">
      <dgm:prSet/>
      <dgm:spPr/>
      <dgm:t>
        <a:bodyPr/>
        <a:lstStyle/>
        <a:p>
          <a:endParaRPr lang="cs-CZ"/>
        </a:p>
      </dgm:t>
    </dgm:pt>
    <dgm:pt modelId="{A6D2D8AE-0848-4EB4-8FFD-8262382C3C1B}" type="parTrans" cxnId="{688FF8F6-7F25-41D2-A9DD-91CDD41131E2}">
      <dgm:prSet/>
      <dgm:spPr/>
      <dgm:t>
        <a:bodyPr/>
        <a:lstStyle/>
        <a:p>
          <a:endParaRPr lang="cs-CZ"/>
        </a:p>
      </dgm:t>
    </dgm:pt>
    <dgm:pt modelId="{F51911FF-A713-4A00-B673-16B77F401E67}" type="pres">
      <dgm:prSet presAssocID="{14B3FD87-ADA6-48D5-B4E2-2FD872641ED0}" presName="linearFlow" presStyleCnt="0">
        <dgm:presLayoutVars>
          <dgm:dir/>
          <dgm:resizeHandles val="exact"/>
        </dgm:presLayoutVars>
      </dgm:prSet>
      <dgm:spPr/>
    </dgm:pt>
    <dgm:pt modelId="{5DD123F4-1C83-4A83-9F90-8BB84CBB7662}" type="pres">
      <dgm:prSet presAssocID="{D7385D89-B10E-4790-8EC6-415034F636B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541447-C0D4-4498-9A09-3E1BED22BE8D}" type="pres">
      <dgm:prSet presAssocID="{1A6DD0C2-2FDA-47BA-BABF-BB5A7F217D61}" presName="spacerL" presStyleCnt="0"/>
      <dgm:spPr/>
    </dgm:pt>
    <dgm:pt modelId="{F04E1A55-F29B-47F9-B2D6-28458AF2E370}" type="pres">
      <dgm:prSet presAssocID="{1A6DD0C2-2FDA-47BA-BABF-BB5A7F217D61}" presName="sibTrans" presStyleLbl="sibTrans2D1" presStyleIdx="0" presStyleCnt="2"/>
      <dgm:spPr/>
      <dgm:t>
        <a:bodyPr/>
        <a:lstStyle/>
        <a:p>
          <a:endParaRPr lang="cs-CZ"/>
        </a:p>
      </dgm:t>
    </dgm:pt>
    <dgm:pt modelId="{1879C914-F3DA-47E2-8B33-DF61EB77EEA9}" type="pres">
      <dgm:prSet presAssocID="{1A6DD0C2-2FDA-47BA-BABF-BB5A7F217D61}" presName="spacerR" presStyleCnt="0"/>
      <dgm:spPr/>
    </dgm:pt>
    <dgm:pt modelId="{942A962B-6BE6-46B6-90A7-1DF2B2868A68}" type="pres">
      <dgm:prSet presAssocID="{723AD047-CD90-4BB7-BCFC-636AF4DE813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D1E673-84F6-4106-8B39-9F4C47404D60}" type="pres">
      <dgm:prSet presAssocID="{91DAADB6-9A2E-44F7-B70A-6EF89B27C151}" presName="spacerL" presStyleCnt="0"/>
      <dgm:spPr/>
    </dgm:pt>
    <dgm:pt modelId="{B0F26B58-F32D-461E-8972-F704435B576F}" type="pres">
      <dgm:prSet presAssocID="{91DAADB6-9A2E-44F7-B70A-6EF89B27C151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02B162E-4EE2-4C04-B8C8-31EC681D0309}" type="pres">
      <dgm:prSet presAssocID="{91DAADB6-9A2E-44F7-B70A-6EF89B27C151}" presName="spacerR" presStyleCnt="0"/>
      <dgm:spPr/>
    </dgm:pt>
    <dgm:pt modelId="{48B617E9-1922-4807-9A7D-BCB59EC29D25}" type="pres">
      <dgm:prSet presAssocID="{57E46013-BEC2-49C7-AA4A-60FEDEE79E7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6DFBBAB-F976-44A5-9F81-E07939344917}" type="presOf" srcId="{D7385D89-B10E-4790-8EC6-415034F636BB}" destId="{5DD123F4-1C83-4A83-9F90-8BB84CBB7662}" srcOrd="0" destOrd="0" presId="urn:microsoft.com/office/officeart/2005/8/layout/equation1"/>
    <dgm:cxn modelId="{688FF8F6-7F25-41D2-A9DD-91CDD41131E2}" srcId="{14B3FD87-ADA6-48D5-B4E2-2FD872641ED0}" destId="{723AD047-CD90-4BB7-BCFC-636AF4DE8130}" srcOrd="1" destOrd="0" parTransId="{A6D2D8AE-0848-4EB4-8FFD-8262382C3C1B}" sibTransId="{91DAADB6-9A2E-44F7-B70A-6EF89B27C151}"/>
    <dgm:cxn modelId="{586C9F44-8E80-42A3-BFE6-044EB235A69B}" type="presOf" srcId="{1A6DD0C2-2FDA-47BA-BABF-BB5A7F217D61}" destId="{F04E1A55-F29B-47F9-B2D6-28458AF2E370}" srcOrd="0" destOrd="0" presId="urn:microsoft.com/office/officeart/2005/8/layout/equation1"/>
    <dgm:cxn modelId="{0BD1FEF3-A4C1-4A80-B380-AB2ED8CC0391}" type="presOf" srcId="{723AD047-CD90-4BB7-BCFC-636AF4DE8130}" destId="{942A962B-6BE6-46B6-90A7-1DF2B2868A68}" srcOrd="0" destOrd="0" presId="urn:microsoft.com/office/officeart/2005/8/layout/equation1"/>
    <dgm:cxn modelId="{6208A752-4D60-406E-9EAA-F3CFE1CF3BA5}" srcId="{14B3FD87-ADA6-48D5-B4E2-2FD872641ED0}" destId="{D7385D89-B10E-4790-8EC6-415034F636BB}" srcOrd="0" destOrd="0" parTransId="{665ABF7B-AE71-4718-AA42-386CC894472A}" sibTransId="{1A6DD0C2-2FDA-47BA-BABF-BB5A7F217D61}"/>
    <dgm:cxn modelId="{93A24192-F2A8-44AA-8A25-C895FBCCC848}" type="presOf" srcId="{14B3FD87-ADA6-48D5-B4E2-2FD872641ED0}" destId="{F51911FF-A713-4A00-B673-16B77F401E67}" srcOrd="0" destOrd="0" presId="urn:microsoft.com/office/officeart/2005/8/layout/equation1"/>
    <dgm:cxn modelId="{C410E901-7C08-4DCB-AAB7-DA99562C3151}" type="presOf" srcId="{57E46013-BEC2-49C7-AA4A-60FEDEE79E79}" destId="{48B617E9-1922-4807-9A7D-BCB59EC29D25}" srcOrd="0" destOrd="0" presId="urn:microsoft.com/office/officeart/2005/8/layout/equation1"/>
    <dgm:cxn modelId="{9873C11D-1BDF-4A61-BD03-D9973705FD11}" srcId="{14B3FD87-ADA6-48D5-B4E2-2FD872641ED0}" destId="{57E46013-BEC2-49C7-AA4A-60FEDEE79E79}" srcOrd="2" destOrd="0" parTransId="{121B808D-6196-48AC-B391-881ED316FF87}" sibTransId="{41DEB5CA-D0D3-43AD-9AE2-9B699427D7C5}"/>
    <dgm:cxn modelId="{BF28DE48-9070-489D-AF11-13D80AC202CB}" type="presOf" srcId="{91DAADB6-9A2E-44F7-B70A-6EF89B27C151}" destId="{B0F26B58-F32D-461E-8972-F704435B576F}" srcOrd="0" destOrd="0" presId="urn:microsoft.com/office/officeart/2005/8/layout/equation1"/>
    <dgm:cxn modelId="{A8AC6154-FDE6-4772-BB85-921F25A90B9E}" type="presParOf" srcId="{F51911FF-A713-4A00-B673-16B77F401E67}" destId="{5DD123F4-1C83-4A83-9F90-8BB84CBB7662}" srcOrd="0" destOrd="0" presId="urn:microsoft.com/office/officeart/2005/8/layout/equation1"/>
    <dgm:cxn modelId="{FD45E231-0DB3-40E3-A0FF-9A735C86FAF0}" type="presParOf" srcId="{F51911FF-A713-4A00-B673-16B77F401E67}" destId="{53541447-C0D4-4498-9A09-3E1BED22BE8D}" srcOrd="1" destOrd="0" presId="urn:microsoft.com/office/officeart/2005/8/layout/equation1"/>
    <dgm:cxn modelId="{C6A716A0-8315-464A-8CF9-313C144F3B67}" type="presParOf" srcId="{F51911FF-A713-4A00-B673-16B77F401E67}" destId="{F04E1A55-F29B-47F9-B2D6-28458AF2E370}" srcOrd="2" destOrd="0" presId="urn:microsoft.com/office/officeart/2005/8/layout/equation1"/>
    <dgm:cxn modelId="{717AD16E-FF30-4368-9B29-DF17FFA4C937}" type="presParOf" srcId="{F51911FF-A713-4A00-B673-16B77F401E67}" destId="{1879C914-F3DA-47E2-8B33-DF61EB77EEA9}" srcOrd="3" destOrd="0" presId="urn:microsoft.com/office/officeart/2005/8/layout/equation1"/>
    <dgm:cxn modelId="{3F7EBED7-B480-43BF-A5E0-82784AC5866F}" type="presParOf" srcId="{F51911FF-A713-4A00-B673-16B77F401E67}" destId="{942A962B-6BE6-46B6-90A7-1DF2B2868A68}" srcOrd="4" destOrd="0" presId="urn:microsoft.com/office/officeart/2005/8/layout/equation1"/>
    <dgm:cxn modelId="{47A2980A-E172-476A-829D-B3420673BC51}" type="presParOf" srcId="{F51911FF-A713-4A00-B673-16B77F401E67}" destId="{9FD1E673-84F6-4106-8B39-9F4C47404D60}" srcOrd="5" destOrd="0" presId="urn:microsoft.com/office/officeart/2005/8/layout/equation1"/>
    <dgm:cxn modelId="{C46DF2E7-E347-4EA6-8A27-A9D3BE15910A}" type="presParOf" srcId="{F51911FF-A713-4A00-B673-16B77F401E67}" destId="{B0F26B58-F32D-461E-8972-F704435B576F}" srcOrd="6" destOrd="0" presId="urn:microsoft.com/office/officeart/2005/8/layout/equation1"/>
    <dgm:cxn modelId="{2B61ED40-7160-4F9C-A471-2BBF252CBFFC}" type="presParOf" srcId="{F51911FF-A713-4A00-B673-16B77F401E67}" destId="{A02B162E-4EE2-4C04-B8C8-31EC681D0309}" srcOrd="7" destOrd="0" presId="urn:microsoft.com/office/officeart/2005/8/layout/equation1"/>
    <dgm:cxn modelId="{54249945-4463-4173-81E3-96ABD80791F3}" type="presParOf" srcId="{F51911FF-A713-4A00-B673-16B77F401E67}" destId="{48B617E9-1922-4807-9A7D-BCB59EC29D2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93C332-8C7F-4445-B0E0-3BB1F8D53E7D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96C50B2-C40E-4646-BD97-2313D8E69590}">
      <dgm:prSet phldrT="[Text]"/>
      <dgm:spPr/>
      <dgm:t>
        <a:bodyPr/>
        <a:lstStyle/>
        <a:p>
          <a:r>
            <a:rPr lang="cs-CZ" dirty="0" err="1" smtClean="0"/>
            <a:t>leave</a:t>
          </a:r>
          <a:endParaRPr lang="cs-CZ" dirty="0" smtClean="0"/>
        </a:p>
        <a:p>
          <a:r>
            <a:rPr lang="cs-CZ" dirty="0" err="1" smtClean="0"/>
            <a:t>left</a:t>
          </a:r>
          <a:endParaRPr lang="cs-CZ" dirty="0"/>
        </a:p>
      </dgm:t>
    </dgm:pt>
    <dgm:pt modelId="{71FE5840-E4B1-4966-820B-495846A28F4E}" type="parTrans" cxnId="{6713B0FF-979A-446F-86C9-7CDB36686556}">
      <dgm:prSet/>
      <dgm:spPr/>
      <dgm:t>
        <a:bodyPr/>
        <a:lstStyle/>
        <a:p>
          <a:endParaRPr lang="cs-CZ"/>
        </a:p>
      </dgm:t>
    </dgm:pt>
    <dgm:pt modelId="{A412B4DF-F2B2-4CC8-BC93-F072B3EFC665}" type="sibTrans" cxnId="{6713B0FF-979A-446F-86C9-7CDB36686556}">
      <dgm:prSet/>
      <dgm:spPr/>
      <dgm:t>
        <a:bodyPr/>
        <a:lstStyle/>
        <a:p>
          <a:endParaRPr lang="cs-CZ"/>
        </a:p>
      </dgm:t>
    </dgm:pt>
    <dgm:pt modelId="{09505FC3-34DD-4556-830E-C2D2429F599C}">
      <dgm:prSet phldrT="[Text]"/>
      <dgm:spPr/>
      <dgm:t>
        <a:bodyPr/>
        <a:lstStyle/>
        <a:p>
          <a:r>
            <a:rPr lang="cs-CZ" dirty="0" err="1" smtClean="0"/>
            <a:t>forget</a:t>
          </a:r>
          <a:endParaRPr lang="cs-CZ" dirty="0" smtClean="0"/>
        </a:p>
        <a:p>
          <a:r>
            <a:rPr lang="cs-CZ" dirty="0" err="1" smtClean="0"/>
            <a:t>forgot</a:t>
          </a:r>
          <a:endParaRPr lang="cs-CZ" dirty="0"/>
        </a:p>
      </dgm:t>
    </dgm:pt>
    <dgm:pt modelId="{EB93F830-8402-4F07-8B76-42B03E04DF8D}" type="parTrans" cxnId="{63827BE7-7FFA-4AE1-B66D-312A831C6709}">
      <dgm:prSet/>
      <dgm:spPr/>
      <dgm:t>
        <a:bodyPr/>
        <a:lstStyle/>
        <a:p>
          <a:endParaRPr lang="cs-CZ"/>
        </a:p>
      </dgm:t>
    </dgm:pt>
    <dgm:pt modelId="{B6C49263-4668-4A31-A221-0335F52C531E}" type="sibTrans" cxnId="{63827BE7-7FFA-4AE1-B66D-312A831C6709}">
      <dgm:prSet/>
      <dgm:spPr/>
      <dgm:t>
        <a:bodyPr/>
        <a:lstStyle/>
        <a:p>
          <a:endParaRPr lang="cs-CZ"/>
        </a:p>
      </dgm:t>
    </dgm:pt>
    <dgm:pt modelId="{BCF12984-EC6C-493D-9A29-0314D77F0414}" type="pres">
      <dgm:prSet presAssocID="{4493C332-8C7F-4445-B0E0-3BB1F8D53E7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4E4BA02-4617-4369-AACD-4E35810E2E51}" type="pres">
      <dgm:prSet presAssocID="{196C50B2-C40E-4646-BD97-2313D8E6959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5C5767-1C4D-42FE-814E-173656918AAD}" type="pres">
      <dgm:prSet presAssocID="{09505FC3-34DD-4556-830E-C2D2429F599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713B0FF-979A-446F-86C9-7CDB36686556}" srcId="{4493C332-8C7F-4445-B0E0-3BB1F8D53E7D}" destId="{196C50B2-C40E-4646-BD97-2313D8E69590}" srcOrd="0" destOrd="0" parTransId="{71FE5840-E4B1-4966-820B-495846A28F4E}" sibTransId="{A412B4DF-F2B2-4CC8-BC93-F072B3EFC665}"/>
    <dgm:cxn modelId="{AD9BDDFB-03C5-4028-8806-CEF67A131043}" type="presOf" srcId="{196C50B2-C40E-4646-BD97-2313D8E69590}" destId="{74E4BA02-4617-4369-AACD-4E35810E2E51}" srcOrd="0" destOrd="0" presId="urn:microsoft.com/office/officeart/2005/8/layout/arrow1"/>
    <dgm:cxn modelId="{70B734B2-80A7-4A46-B233-B538380CE592}" type="presOf" srcId="{09505FC3-34DD-4556-830E-C2D2429F599C}" destId="{FD5C5767-1C4D-42FE-814E-173656918AAD}" srcOrd="0" destOrd="0" presId="urn:microsoft.com/office/officeart/2005/8/layout/arrow1"/>
    <dgm:cxn modelId="{63827BE7-7FFA-4AE1-B66D-312A831C6709}" srcId="{4493C332-8C7F-4445-B0E0-3BB1F8D53E7D}" destId="{09505FC3-34DD-4556-830E-C2D2429F599C}" srcOrd="1" destOrd="0" parTransId="{EB93F830-8402-4F07-8B76-42B03E04DF8D}" sibTransId="{B6C49263-4668-4A31-A221-0335F52C531E}"/>
    <dgm:cxn modelId="{7D9B5E22-86DF-4C30-A966-A2613E75C86C}" type="presOf" srcId="{4493C332-8C7F-4445-B0E0-3BB1F8D53E7D}" destId="{BCF12984-EC6C-493D-9A29-0314D77F0414}" srcOrd="0" destOrd="0" presId="urn:microsoft.com/office/officeart/2005/8/layout/arrow1"/>
    <dgm:cxn modelId="{236414DC-0BEA-4795-ACA1-26CA5D9A1CC1}" type="presParOf" srcId="{BCF12984-EC6C-493D-9A29-0314D77F0414}" destId="{74E4BA02-4617-4369-AACD-4E35810E2E51}" srcOrd="0" destOrd="0" presId="urn:microsoft.com/office/officeart/2005/8/layout/arrow1"/>
    <dgm:cxn modelId="{9C7769F2-CD73-4411-8300-5774A050144F}" type="presParOf" srcId="{BCF12984-EC6C-493D-9A29-0314D77F0414}" destId="{FD5C5767-1C4D-42FE-814E-173656918AAD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2CF625-E1BE-4B3A-828C-1D4B5F6A3C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F0D6779-73C0-4AEE-B00B-510410CAD099}">
      <dgm:prSet phldrT="[Text]"/>
      <dgm:spPr/>
      <dgm:t>
        <a:bodyPr/>
        <a:lstStyle/>
        <a:p>
          <a:r>
            <a:rPr lang="cs-CZ" dirty="0" err="1" smtClean="0"/>
            <a:t>They</a:t>
          </a:r>
          <a:r>
            <a:rPr lang="cs-CZ" dirty="0" smtClean="0"/>
            <a:t> </a:t>
          </a:r>
          <a:r>
            <a:rPr lang="cs-CZ" dirty="0" err="1" smtClean="0"/>
            <a:t>didn</a:t>
          </a:r>
          <a:r>
            <a:rPr lang="cs-CZ" dirty="0" smtClean="0"/>
            <a:t>´t go on </a:t>
          </a:r>
          <a:r>
            <a:rPr lang="cs-CZ" dirty="0" err="1" smtClean="0"/>
            <a:t>holiday</a:t>
          </a:r>
          <a:r>
            <a:rPr lang="cs-CZ" dirty="0" smtClean="0"/>
            <a:t>.</a:t>
          </a:r>
          <a:endParaRPr lang="cs-CZ" dirty="0"/>
        </a:p>
      </dgm:t>
    </dgm:pt>
    <dgm:pt modelId="{2A70A340-9643-4B68-98B3-F68CF1998583}" type="parTrans" cxnId="{2FBE4DCC-C70F-4B3F-85BA-5CD188ED3282}">
      <dgm:prSet/>
      <dgm:spPr/>
      <dgm:t>
        <a:bodyPr/>
        <a:lstStyle/>
        <a:p>
          <a:endParaRPr lang="cs-CZ"/>
        </a:p>
      </dgm:t>
    </dgm:pt>
    <dgm:pt modelId="{0F06BC71-85F5-4B37-BDCF-FE0113831C76}" type="sibTrans" cxnId="{2FBE4DCC-C70F-4B3F-85BA-5CD188ED3282}">
      <dgm:prSet/>
      <dgm:spPr/>
      <dgm:t>
        <a:bodyPr/>
        <a:lstStyle/>
        <a:p>
          <a:endParaRPr lang="cs-CZ"/>
        </a:p>
      </dgm:t>
    </dgm:pt>
    <dgm:pt modelId="{BE8D8698-3B19-4D4A-B05E-9B892FAED56F}">
      <dgm:prSet phldrT="[Text]"/>
      <dgm:spPr/>
      <dgm:t>
        <a:bodyPr/>
        <a:lstStyle/>
        <a:p>
          <a:r>
            <a:rPr lang="cs-CZ" dirty="0" err="1" smtClean="0"/>
            <a:t>They</a:t>
          </a:r>
          <a:r>
            <a:rPr lang="cs-CZ" dirty="0" smtClean="0"/>
            <a:t> </a:t>
          </a:r>
          <a:r>
            <a:rPr lang="cs-CZ" dirty="0" err="1" smtClean="0"/>
            <a:t>went</a:t>
          </a:r>
          <a:r>
            <a:rPr lang="cs-CZ" dirty="0" smtClean="0"/>
            <a:t> on </a:t>
          </a:r>
          <a:r>
            <a:rPr lang="cs-CZ" dirty="0" err="1" smtClean="0"/>
            <a:t>holiday</a:t>
          </a:r>
          <a:r>
            <a:rPr lang="cs-CZ" dirty="0" smtClean="0"/>
            <a:t>.</a:t>
          </a:r>
          <a:endParaRPr lang="cs-CZ" dirty="0"/>
        </a:p>
      </dgm:t>
    </dgm:pt>
    <dgm:pt modelId="{330E222E-ED48-4CC4-8C27-82300CA9646A}" type="parTrans" cxnId="{290A5780-25AB-422B-B1F2-4ABADD33715D}">
      <dgm:prSet/>
      <dgm:spPr/>
      <dgm:t>
        <a:bodyPr/>
        <a:lstStyle/>
        <a:p>
          <a:endParaRPr lang="cs-CZ"/>
        </a:p>
      </dgm:t>
    </dgm:pt>
    <dgm:pt modelId="{4FB79B9A-389F-4040-88C9-E39325EE3C49}" type="sibTrans" cxnId="{290A5780-25AB-422B-B1F2-4ABADD33715D}">
      <dgm:prSet/>
      <dgm:spPr/>
      <dgm:t>
        <a:bodyPr/>
        <a:lstStyle/>
        <a:p>
          <a:endParaRPr lang="cs-CZ"/>
        </a:p>
      </dgm:t>
    </dgm:pt>
    <dgm:pt modelId="{602A64C6-CA92-4CF3-9DCB-5D222F7A35B4}">
      <dgm:prSet phldrT="[Text]"/>
      <dgm:spPr/>
      <dgm:t>
        <a:bodyPr/>
        <a:lstStyle/>
        <a:p>
          <a:r>
            <a:rPr lang="cs-CZ" dirty="0" err="1" smtClean="0"/>
            <a:t>She</a:t>
          </a:r>
          <a:r>
            <a:rPr lang="cs-CZ" dirty="0" smtClean="0"/>
            <a:t> </a:t>
          </a:r>
          <a:r>
            <a:rPr lang="cs-CZ" dirty="0" err="1" smtClean="0"/>
            <a:t>didn</a:t>
          </a:r>
          <a:r>
            <a:rPr lang="cs-CZ" dirty="0" smtClean="0"/>
            <a:t>´t visit her </a:t>
          </a:r>
          <a:r>
            <a:rPr lang="cs-CZ" dirty="0" err="1" smtClean="0"/>
            <a:t>friends</a:t>
          </a:r>
          <a:r>
            <a:rPr lang="cs-CZ" dirty="0" smtClean="0"/>
            <a:t>.</a:t>
          </a:r>
          <a:endParaRPr lang="cs-CZ" dirty="0"/>
        </a:p>
      </dgm:t>
    </dgm:pt>
    <dgm:pt modelId="{8FDFA4D8-11A8-4730-9D76-32A91BA20D7E}" type="parTrans" cxnId="{DCA8D744-E277-4026-8489-6E8E5A1A1292}">
      <dgm:prSet/>
      <dgm:spPr/>
      <dgm:t>
        <a:bodyPr/>
        <a:lstStyle/>
        <a:p>
          <a:endParaRPr lang="cs-CZ"/>
        </a:p>
      </dgm:t>
    </dgm:pt>
    <dgm:pt modelId="{73C66209-E962-4D3D-8216-68563594678D}" type="sibTrans" cxnId="{DCA8D744-E277-4026-8489-6E8E5A1A1292}">
      <dgm:prSet/>
      <dgm:spPr/>
      <dgm:t>
        <a:bodyPr/>
        <a:lstStyle/>
        <a:p>
          <a:endParaRPr lang="cs-CZ"/>
        </a:p>
      </dgm:t>
    </dgm:pt>
    <dgm:pt modelId="{D15CCAB5-F17C-4297-B73E-5186DFEC7287}">
      <dgm:prSet phldrT="[Text]"/>
      <dgm:spPr/>
      <dgm:t>
        <a:bodyPr/>
        <a:lstStyle/>
        <a:p>
          <a:r>
            <a:rPr lang="cs-CZ" dirty="0" err="1" smtClean="0"/>
            <a:t>She</a:t>
          </a:r>
          <a:r>
            <a:rPr lang="cs-CZ" dirty="0" smtClean="0"/>
            <a:t> </a:t>
          </a:r>
          <a:r>
            <a:rPr lang="cs-CZ" dirty="0" err="1" smtClean="0"/>
            <a:t>visited</a:t>
          </a:r>
          <a:r>
            <a:rPr lang="cs-CZ" dirty="0" smtClean="0"/>
            <a:t> her </a:t>
          </a:r>
          <a:r>
            <a:rPr lang="cs-CZ" dirty="0" err="1" smtClean="0"/>
            <a:t>friends</a:t>
          </a:r>
          <a:r>
            <a:rPr lang="cs-CZ" dirty="0" smtClean="0"/>
            <a:t>.</a:t>
          </a:r>
          <a:endParaRPr lang="cs-CZ" dirty="0"/>
        </a:p>
      </dgm:t>
    </dgm:pt>
    <dgm:pt modelId="{0920AE8B-9D7F-4841-AB44-F40D8AC232EB}" type="parTrans" cxnId="{95041CE0-D697-45AB-AB11-70BE1B36B4F4}">
      <dgm:prSet/>
      <dgm:spPr/>
      <dgm:t>
        <a:bodyPr/>
        <a:lstStyle/>
        <a:p>
          <a:endParaRPr lang="cs-CZ"/>
        </a:p>
      </dgm:t>
    </dgm:pt>
    <dgm:pt modelId="{0BD1F25F-1BB9-4908-A7AB-74BCC648F493}" type="sibTrans" cxnId="{95041CE0-D697-45AB-AB11-70BE1B36B4F4}">
      <dgm:prSet/>
      <dgm:spPr/>
      <dgm:t>
        <a:bodyPr/>
        <a:lstStyle/>
        <a:p>
          <a:endParaRPr lang="cs-CZ"/>
        </a:p>
      </dgm:t>
    </dgm:pt>
    <dgm:pt modelId="{6A61B788-0BAB-45C4-9CDA-FE91BF95229A}" type="pres">
      <dgm:prSet presAssocID="{AE2CF625-E1BE-4B3A-828C-1D4B5F6A3C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22CCA33-4577-47E9-8D80-A6EEE09B9E9B}" type="pres">
      <dgm:prSet presAssocID="{6F0D6779-73C0-4AEE-B00B-510410CAD09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3B4D6E-0773-4C49-B33F-A66FF34C9EC7}" type="pres">
      <dgm:prSet presAssocID="{6F0D6779-73C0-4AEE-B00B-510410CAD09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131F81-4819-4688-985D-E5EB56324C19}" type="pres">
      <dgm:prSet presAssocID="{602A64C6-CA92-4CF3-9DCB-5D222F7A35B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0EA851-ABBD-4291-B556-13A3E1006416}" type="pres">
      <dgm:prSet presAssocID="{602A64C6-CA92-4CF3-9DCB-5D222F7A35B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A8D744-E277-4026-8489-6E8E5A1A1292}" srcId="{AE2CF625-E1BE-4B3A-828C-1D4B5F6A3CB5}" destId="{602A64C6-CA92-4CF3-9DCB-5D222F7A35B4}" srcOrd="1" destOrd="0" parTransId="{8FDFA4D8-11A8-4730-9D76-32A91BA20D7E}" sibTransId="{73C66209-E962-4D3D-8216-68563594678D}"/>
    <dgm:cxn modelId="{EF9DBA40-8EA0-4649-A1A0-D930EAD5EE3E}" type="presOf" srcId="{AE2CF625-E1BE-4B3A-828C-1D4B5F6A3CB5}" destId="{6A61B788-0BAB-45C4-9CDA-FE91BF95229A}" srcOrd="0" destOrd="0" presId="urn:microsoft.com/office/officeart/2005/8/layout/vList2"/>
    <dgm:cxn modelId="{2FBE4DCC-C70F-4B3F-85BA-5CD188ED3282}" srcId="{AE2CF625-E1BE-4B3A-828C-1D4B5F6A3CB5}" destId="{6F0D6779-73C0-4AEE-B00B-510410CAD099}" srcOrd="0" destOrd="0" parTransId="{2A70A340-9643-4B68-98B3-F68CF1998583}" sibTransId="{0F06BC71-85F5-4B37-BDCF-FE0113831C76}"/>
    <dgm:cxn modelId="{FC033C6A-3DF6-4A7E-8324-567ED443C0E0}" type="presOf" srcId="{BE8D8698-3B19-4D4A-B05E-9B892FAED56F}" destId="{C73B4D6E-0773-4C49-B33F-A66FF34C9EC7}" srcOrd="0" destOrd="0" presId="urn:microsoft.com/office/officeart/2005/8/layout/vList2"/>
    <dgm:cxn modelId="{CCEF7D77-51DD-4B46-8850-3C610FA13568}" type="presOf" srcId="{602A64C6-CA92-4CF3-9DCB-5D222F7A35B4}" destId="{0C131F81-4819-4688-985D-E5EB56324C19}" srcOrd="0" destOrd="0" presId="urn:microsoft.com/office/officeart/2005/8/layout/vList2"/>
    <dgm:cxn modelId="{4C1BDE42-FD68-4FEE-B66B-FFC48404B847}" type="presOf" srcId="{D15CCAB5-F17C-4297-B73E-5186DFEC7287}" destId="{920EA851-ABBD-4291-B556-13A3E1006416}" srcOrd="0" destOrd="0" presId="urn:microsoft.com/office/officeart/2005/8/layout/vList2"/>
    <dgm:cxn modelId="{95041CE0-D697-45AB-AB11-70BE1B36B4F4}" srcId="{602A64C6-CA92-4CF3-9DCB-5D222F7A35B4}" destId="{D15CCAB5-F17C-4297-B73E-5186DFEC7287}" srcOrd="0" destOrd="0" parTransId="{0920AE8B-9D7F-4841-AB44-F40D8AC232EB}" sibTransId="{0BD1F25F-1BB9-4908-A7AB-74BCC648F493}"/>
    <dgm:cxn modelId="{F1CB3960-2682-491E-9A2A-AFE0DB9F4000}" type="presOf" srcId="{6F0D6779-73C0-4AEE-B00B-510410CAD099}" destId="{822CCA33-4577-47E9-8D80-A6EEE09B9E9B}" srcOrd="0" destOrd="0" presId="urn:microsoft.com/office/officeart/2005/8/layout/vList2"/>
    <dgm:cxn modelId="{290A5780-25AB-422B-B1F2-4ABADD33715D}" srcId="{6F0D6779-73C0-4AEE-B00B-510410CAD099}" destId="{BE8D8698-3B19-4D4A-B05E-9B892FAED56F}" srcOrd="0" destOrd="0" parTransId="{330E222E-ED48-4CC4-8C27-82300CA9646A}" sibTransId="{4FB79B9A-389F-4040-88C9-E39325EE3C49}"/>
    <dgm:cxn modelId="{D1A367D8-DD54-4375-9F55-255E6701322A}" type="presParOf" srcId="{6A61B788-0BAB-45C4-9CDA-FE91BF95229A}" destId="{822CCA33-4577-47E9-8D80-A6EEE09B9E9B}" srcOrd="0" destOrd="0" presId="urn:microsoft.com/office/officeart/2005/8/layout/vList2"/>
    <dgm:cxn modelId="{C93E96F4-6803-4E83-850A-DEE73BFC97DB}" type="presParOf" srcId="{6A61B788-0BAB-45C4-9CDA-FE91BF95229A}" destId="{C73B4D6E-0773-4C49-B33F-A66FF34C9EC7}" srcOrd="1" destOrd="0" presId="urn:microsoft.com/office/officeart/2005/8/layout/vList2"/>
    <dgm:cxn modelId="{80A7C124-4B55-4982-B762-816DDE8169C8}" type="presParOf" srcId="{6A61B788-0BAB-45C4-9CDA-FE91BF95229A}" destId="{0C131F81-4819-4688-985D-E5EB56324C19}" srcOrd="2" destOrd="0" presId="urn:microsoft.com/office/officeart/2005/8/layout/vList2"/>
    <dgm:cxn modelId="{6DD84477-C6CB-44C9-A452-4D037455FBF8}" type="presParOf" srcId="{6A61B788-0BAB-45C4-9CDA-FE91BF95229A}" destId="{920EA851-ABBD-4291-B556-13A3E100641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060053-8E55-405E-8E77-BE707A0822EB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E49DEBA-DD1C-4291-B9CE-6E3D644BF2ED}">
      <dgm:prSet phldrT="[Text]"/>
      <dgm:spPr/>
      <dgm:t>
        <a:bodyPr/>
        <a:lstStyle/>
        <a:p>
          <a:r>
            <a:rPr lang="cs-CZ" dirty="0" err="1" smtClean="0"/>
            <a:t>Did</a:t>
          </a:r>
          <a:r>
            <a:rPr lang="cs-CZ" dirty="0" smtClean="0"/>
            <a:t> </a:t>
          </a:r>
          <a:r>
            <a:rPr lang="cs-CZ" dirty="0" err="1" smtClean="0"/>
            <a:t>you</a:t>
          </a:r>
          <a:r>
            <a:rPr lang="cs-CZ" dirty="0" smtClean="0"/>
            <a:t> </a:t>
          </a:r>
          <a:r>
            <a:rPr lang="cs-CZ" dirty="0" err="1" smtClean="0"/>
            <a:t>speak</a:t>
          </a:r>
          <a:r>
            <a:rPr lang="cs-CZ" dirty="0" smtClean="0"/>
            <a:t> </a:t>
          </a:r>
          <a:r>
            <a:rPr lang="cs-CZ" dirty="0" err="1" smtClean="0"/>
            <a:t>English</a:t>
          </a:r>
          <a:r>
            <a:rPr lang="cs-CZ" dirty="0" smtClean="0"/>
            <a:t>?</a:t>
          </a:r>
          <a:endParaRPr lang="cs-CZ" dirty="0"/>
        </a:p>
      </dgm:t>
    </dgm:pt>
    <dgm:pt modelId="{ED5CF1AC-5569-4D8B-A423-BA34DB9F5750}" type="parTrans" cxnId="{2CB0AA39-AA75-456B-BE12-1DE8B408FD70}">
      <dgm:prSet/>
      <dgm:spPr/>
      <dgm:t>
        <a:bodyPr/>
        <a:lstStyle/>
        <a:p>
          <a:endParaRPr lang="cs-CZ"/>
        </a:p>
      </dgm:t>
    </dgm:pt>
    <dgm:pt modelId="{6F95D514-128A-4815-84E2-44D8078BA1B5}" type="sibTrans" cxnId="{2CB0AA39-AA75-456B-BE12-1DE8B408FD70}">
      <dgm:prSet/>
      <dgm:spPr/>
      <dgm:t>
        <a:bodyPr/>
        <a:lstStyle/>
        <a:p>
          <a:endParaRPr lang="cs-CZ"/>
        </a:p>
      </dgm:t>
    </dgm:pt>
    <dgm:pt modelId="{77B4E020-900A-46B0-BB2F-A4642AB5AE8E}">
      <dgm:prSet phldrT="[Text]"/>
      <dgm:spPr/>
      <dgm:t>
        <a:bodyPr/>
        <a:lstStyle/>
        <a:p>
          <a:r>
            <a:rPr lang="cs-CZ" dirty="0" err="1" smtClean="0"/>
            <a:t>Yes</a:t>
          </a:r>
          <a:r>
            <a:rPr lang="cs-CZ" dirty="0" smtClean="0"/>
            <a:t>,</a:t>
          </a:r>
        </a:p>
        <a:p>
          <a:r>
            <a:rPr lang="cs-CZ" dirty="0" smtClean="0"/>
            <a:t>I </a:t>
          </a:r>
          <a:r>
            <a:rPr lang="cs-CZ" dirty="0" err="1" smtClean="0"/>
            <a:t>did</a:t>
          </a:r>
          <a:r>
            <a:rPr lang="cs-CZ" dirty="0" smtClean="0"/>
            <a:t>.</a:t>
          </a:r>
          <a:endParaRPr lang="cs-CZ" dirty="0"/>
        </a:p>
      </dgm:t>
    </dgm:pt>
    <dgm:pt modelId="{62EF3F9F-4913-40F7-A927-9DDDF67FC413}" type="parTrans" cxnId="{4EE0B295-348C-4E3F-AB4B-EF45E69EA69B}">
      <dgm:prSet/>
      <dgm:spPr/>
      <dgm:t>
        <a:bodyPr/>
        <a:lstStyle/>
        <a:p>
          <a:endParaRPr lang="cs-CZ"/>
        </a:p>
      </dgm:t>
    </dgm:pt>
    <dgm:pt modelId="{25E52B4A-63BA-4D6B-93FC-5A09F9360103}" type="sibTrans" cxnId="{4EE0B295-348C-4E3F-AB4B-EF45E69EA69B}">
      <dgm:prSet/>
      <dgm:spPr/>
      <dgm:t>
        <a:bodyPr/>
        <a:lstStyle/>
        <a:p>
          <a:endParaRPr lang="cs-CZ"/>
        </a:p>
      </dgm:t>
    </dgm:pt>
    <dgm:pt modelId="{16B393AA-518A-4910-B679-B76970039C67}">
      <dgm:prSet phldrT="[Text]"/>
      <dgm:spPr/>
      <dgm:t>
        <a:bodyPr/>
        <a:lstStyle/>
        <a:p>
          <a:r>
            <a:rPr lang="cs-CZ" dirty="0" smtClean="0"/>
            <a:t>No,</a:t>
          </a:r>
        </a:p>
        <a:p>
          <a:r>
            <a:rPr lang="cs-CZ" dirty="0" smtClean="0"/>
            <a:t>I </a:t>
          </a:r>
          <a:r>
            <a:rPr lang="cs-CZ" dirty="0" err="1" smtClean="0"/>
            <a:t>didn</a:t>
          </a:r>
          <a:r>
            <a:rPr lang="cs-CZ" dirty="0" smtClean="0"/>
            <a:t>´</a:t>
          </a:r>
          <a:r>
            <a:rPr lang="cs-CZ" dirty="0" err="1" smtClean="0"/>
            <a:t>t</a:t>
          </a:r>
          <a:r>
            <a:rPr lang="cs-CZ" dirty="0" smtClean="0"/>
            <a:t>.</a:t>
          </a:r>
          <a:endParaRPr lang="cs-CZ" dirty="0"/>
        </a:p>
      </dgm:t>
    </dgm:pt>
    <dgm:pt modelId="{5B9D8558-667F-4AED-92EA-79487757B0A7}" type="parTrans" cxnId="{FFBC70F7-642E-4351-A415-30D44123BD94}">
      <dgm:prSet/>
      <dgm:spPr/>
      <dgm:t>
        <a:bodyPr/>
        <a:lstStyle/>
        <a:p>
          <a:endParaRPr lang="cs-CZ"/>
        </a:p>
      </dgm:t>
    </dgm:pt>
    <dgm:pt modelId="{034758AD-774F-404B-84BE-4636D607F131}" type="sibTrans" cxnId="{FFBC70F7-642E-4351-A415-30D44123BD94}">
      <dgm:prSet/>
      <dgm:spPr/>
      <dgm:t>
        <a:bodyPr/>
        <a:lstStyle/>
        <a:p>
          <a:endParaRPr lang="cs-CZ"/>
        </a:p>
      </dgm:t>
    </dgm:pt>
    <dgm:pt modelId="{5C08732D-B66F-4549-8A73-4AD25BE744E7}">
      <dgm:prSet phldrT="[Text]"/>
      <dgm:spPr/>
      <dgm:t>
        <a:bodyPr/>
        <a:lstStyle/>
        <a:p>
          <a:r>
            <a:rPr lang="cs-CZ" dirty="0" err="1" smtClean="0"/>
            <a:t>Did</a:t>
          </a:r>
          <a:r>
            <a:rPr lang="cs-CZ" dirty="0" smtClean="0"/>
            <a:t> </a:t>
          </a:r>
          <a:r>
            <a:rPr lang="cs-CZ" dirty="0" err="1" smtClean="0"/>
            <a:t>she</a:t>
          </a:r>
          <a:r>
            <a:rPr lang="cs-CZ" dirty="0" smtClean="0"/>
            <a:t> </a:t>
          </a:r>
          <a:r>
            <a:rPr lang="cs-CZ" dirty="0" err="1" smtClean="0"/>
            <a:t>buy</a:t>
          </a:r>
          <a:r>
            <a:rPr lang="cs-CZ" dirty="0" smtClean="0"/>
            <a:t> </a:t>
          </a:r>
          <a:r>
            <a:rPr lang="cs-CZ" dirty="0" err="1" smtClean="0"/>
            <a:t>anything</a:t>
          </a:r>
          <a:r>
            <a:rPr lang="cs-CZ" dirty="0" smtClean="0"/>
            <a:t>?</a:t>
          </a:r>
          <a:endParaRPr lang="cs-CZ" dirty="0"/>
        </a:p>
      </dgm:t>
    </dgm:pt>
    <dgm:pt modelId="{6D6C9842-2C9D-4FF4-8E4D-9D2F4817AA82}" type="parTrans" cxnId="{10AB3BF1-D565-447D-BB3B-55C01E323A88}">
      <dgm:prSet/>
      <dgm:spPr/>
      <dgm:t>
        <a:bodyPr/>
        <a:lstStyle/>
        <a:p>
          <a:endParaRPr lang="cs-CZ"/>
        </a:p>
      </dgm:t>
    </dgm:pt>
    <dgm:pt modelId="{08D9BB5D-58B5-4EEB-A921-80F94C596400}" type="sibTrans" cxnId="{10AB3BF1-D565-447D-BB3B-55C01E323A88}">
      <dgm:prSet/>
      <dgm:spPr/>
      <dgm:t>
        <a:bodyPr/>
        <a:lstStyle/>
        <a:p>
          <a:endParaRPr lang="cs-CZ"/>
        </a:p>
      </dgm:t>
    </dgm:pt>
    <dgm:pt modelId="{2D762B24-FBBB-46C8-A195-F65395390627}">
      <dgm:prSet phldrT="[Text]"/>
      <dgm:spPr/>
      <dgm:t>
        <a:bodyPr/>
        <a:lstStyle/>
        <a:p>
          <a:r>
            <a:rPr lang="cs-CZ" dirty="0" err="1" smtClean="0"/>
            <a:t>Yes</a:t>
          </a:r>
          <a:r>
            <a:rPr lang="cs-CZ" dirty="0" smtClean="0"/>
            <a:t>,</a:t>
          </a:r>
        </a:p>
        <a:p>
          <a:r>
            <a:rPr lang="cs-CZ" dirty="0" err="1" smtClean="0"/>
            <a:t>she</a:t>
          </a:r>
          <a:r>
            <a:rPr lang="cs-CZ" dirty="0" smtClean="0"/>
            <a:t> </a:t>
          </a:r>
          <a:r>
            <a:rPr lang="cs-CZ" dirty="0" err="1" smtClean="0"/>
            <a:t>did</a:t>
          </a:r>
          <a:r>
            <a:rPr lang="cs-CZ" dirty="0" smtClean="0"/>
            <a:t>.</a:t>
          </a:r>
          <a:endParaRPr lang="cs-CZ" dirty="0"/>
        </a:p>
      </dgm:t>
    </dgm:pt>
    <dgm:pt modelId="{02448EE8-DD9D-4B2A-BA5F-5C4791182845}" type="parTrans" cxnId="{6F39CE74-BFFB-4A62-9986-874D5D4C4B89}">
      <dgm:prSet/>
      <dgm:spPr/>
      <dgm:t>
        <a:bodyPr/>
        <a:lstStyle/>
        <a:p>
          <a:endParaRPr lang="cs-CZ"/>
        </a:p>
      </dgm:t>
    </dgm:pt>
    <dgm:pt modelId="{C3AF1F6F-D4C8-4E29-9F54-774559E2EC0C}" type="sibTrans" cxnId="{6F39CE74-BFFB-4A62-9986-874D5D4C4B89}">
      <dgm:prSet/>
      <dgm:spPr/>
      <dgm:t>
        <a:bodyPr/>
        <a:lstStyle/>
        <a:p>
          <a:endParaRPr lang="cs-CZ"/>
        </a:p>
      </dgm:t>
    </dgm:pt>
    <dgm:pt modelId="{A9C5813C-F2D3-43D2-AF11-EEAD4EE84C0D}">
      <dgm:prSet phldrT="[Text]"/>
      <dgm:spPr/>
      <dgm:t>
        <a:bodyPr/>
        <a:lstStyle/>
        <a:p>
          <a:r>
            <a:rPr lang="cs-CZ" dirty="0" smtClean="0"/>
            <a:t>No,</a:t>
          </a:r>
        </a:p>
        <a:p>
          <a:r>
            <a:rPr lang="cs-CZ" dirty="0" err="1" smtClean="0"/>
            <a:t>she</a:t>
          </a:r>
          <a:r>
            <a:rPr lang="cs-CZ" dirty="0" smtClean="0"/>
            <a:t> </a:t>
          </a:r>
          <a:r>
            <a:rPr lang="cs-CZ" dirty="0" err="1" smtClean="0"/>
            <a:t>didn</a:t>
          </a:r>
          <a:r>
            <a:rPr lang="cs-CZ" dirty="0" smtClean="0"/>
            <a:t>´</a:t>
          </a:r>
          <a:r>
            <a:rPr lang="cs-CZ" dirty="0" err="1" smtClean="0"/>
            <a:t>t</a:t>
          </a:r>
          <a:r>
            <a:rPr lang="cs-CZ" dirty="0" smtClean="0"/>
            <a:t>.</a:t>
          </a:r>
          <a:endParaRPr lang="cs-CZ" dirty="0"/>
        </a:p>
      </dgm:t>
    </dgm:pt>
    <dgm:pt modelId="{EC3CA7F6-9AB6-41AB-BB0D-6D04307081DD}" type="parTrans" cxnId="{1F1A138C-2090-4DE3-BCB0-DFC46BDB1CFF}">
      <dgm:prSet/>
      <dgm:spPr/>
      <dgm:t>
        <a:bodyPr/>
        <a:lstStyle/>
        <a:p>
          <a:endParaRPr lang="cs-CZ"/>
        </a:p>
      </dgm:t>
    </dgm:pt>
    <dgm:pt modelId="{2C8B3327-5236-4600-8339-8BCF6ED6E265}" type="sibTrans" cxnId="{1F1A138C-2090-4DE3-BCB0-DFC46BDB1CFF}">
      <dgm:prSet/>
      <dgm:spPr/>
      <dgm:t>
        <a:bodyPr/>
        <a:lstStyle/>
        <a:p>
          <a:endParaRPr lang="cs-CZ"/>
        </a:p>
      </dgm:t>
    </dgm:pt>
    <dgm:pt modelId="{007060EF-2F7C-49DF-AC2C-3D061A7E875F}" type="pres">
      <dgm:prSet presAssocID="{51060053-8E55-405E-8E77-BE707A0822E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F186F80A-F4B3-44EB-86D0-4379C9EB88AA}" type="pres">
      <dgm:prSet presAssocID="{EE49DEBA-DD1C-4291-B9CE-6E3D644BF2ED}" presName="root" presStyleCnt="0"/>
      <dgm:spPr/>
    </dgm:pt>
    <dgm:pt modelId="{AFDF6932-1FA4-4E8A-B1ED-D8525E45A2C9}" type="pres">
      <dgm:prSet presAssocID="{EE49DEBA-DD1C-4291-B9CE-6E3D644BF2ED}" presName="rootComposite" presStyleCnt="0"/>
      <dgm:spPr/>
    </dgm:pt>
    <dgm:pt modelId="{29096D51-48EA-4EFD-9434-0A32872B0BD6}" type="pres">
      <dgm:prSet presAssocID="{EE49DEBA-DD1C-4291-B9CE-6E3D644BF2ED}" presName="rootText" presStyleLbl="node1" presStyleIdx="0" presStyleCnt="2" custScaleX="152582"/>
      <dgm:spPr/>
      <dgm:t>
        <a:bodyPr/>
        <a:lstStyle/>
        <a:p>
          <a:endParaRPr lang="cs-CZ"/>
        </a:p>
      </dgm:t>
    </dgm:pt>
    <dgm:pt modelId="{CD4521D8-A5CC-4DF6-88DB-35E03ED577CB}" type="pres">
      <dgm:prSet presAssocID="{EE49DEBA-DD1C-4291-B9CE-6E3D644BF2ED}" presName="rootConnector" presStyleLbl="node1" presStyleIdx="0" presStyleCnt="2"/>
      <dgm:spPr/>
      <dgm:t>
        <a:bodyPr/>
        <a:lstStyle/>
        <a:p>
          <a:endParaRPr lang="cs-CZ"/>
        </a:p>
      </dgm:t>
    </dgm:pt>
    <dgm:pt modelId="{E3C1A382-A24C-4916-96B7-0302FDB53BA7}" type="pres">
      <dgm:prSet presAssocID="{EE49DEBA-DD1C-4291-B9CE-6E3D644BF2ED}" presName="childShape" presStyleCnt="0"/>
      <dgm:spPr/>
    </dgm:pt>
    <dgm:pt modelId="{A05DD7E2-4D51-4E58-A7C8-7D6D9F4245D3}" type="pres">
      <dgm:prSet presAssocID="{62EF3F9F-4913-40F7-A927-9DDDF67FC413}" presName="Name13" presStyleLbl="parChTrans1D2" presStyleIdx="0" presStyleCnt="4"/>
      <dgm:spPr/>
      <dgm:t>
        <a:bodyPr/>
        <a:lstStyle/>
        <a:p>
          <a:endParaRPr lang="cs-CZ"/>
        </a:p>
      </dgm:t>
    </dgm:pt>
    <dgm:pt modelId="{8E662B20-53D4-4B2C-9AED-B3815035D09D}" type="pres">
      <dgm:prSet presAssocID="{77B4E020-900A-46B0-BB2F-A4642AB5AE8E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38263F-2560-414D-AA5E-57A2D5586945}" type="pres">
      <dgm:prSet presAssocID="{5B9D8558-667F-4AED-92EA-79487757B0A7}" presName="Name13" presStyleLbl="parChTrans1D2" presStyleIdx="1" presStyleCnt="4"/>
      <dgm:spPr/>
      <dgm:t>
        <a:bodyPr/>
        <a:lstStyle/>
        <a:p>
          <a:endParaRPr lang="cs-CZ"/>
        </a:p>
      </dgm:t>
    </dgm:pt>
    <dgm:pt modelId="{63C15FDF-DA7A-495E-B9D1-0B7ABE30F7F5}" type="pres">
      <dgm:prSet presAssocID="{16B393AA-518A-4910-B679-B76970039C67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8920DB-F853-4504-8825-34656225D8DF}" type="pres">
      <dgm:prSet presAssocID="{5C08732D-B66F-4549-8A73-4AD25BE744E7}" presName="root" presStyleCnt="0"/>
      <dgm:spPr/>
    </dgm:pt>
    <dgm:pt modelId="{E79E7301-7737-4F14-9E75-FD321D516E35}" type="pres">
      <dgm:prSet presAssocID="{5C08732D-B66F-4549-8A73-4AD25BE744E7}" presName="rootComposite" presStyleCnt="0"/>
      <dgm:spPr/>
    </dgm:pt>
    <dgm:pt modelId="{2240AD5F-42B8-4D4D-8F7C-869C9E83DFD7}" type="pres">
      <dgm:prSet presAssocID="{5C08732D-B66F-4549-8A73-4AD25BE744E7}" presName="rootText" presStyleLbl="node1" presStyleIdx="1" presStyleCnt="2" custScaleX="126952"/>
      <dgm:spPr/>
      <dgm:t>
        <a:bodyPr/>
        <a:lstStyle/>
        <a:p>
          <a:endParaRPr lang="cs-CZ"/>
        </a:p>
      </dgm:t>
    </dgm:pt>
    <dgm:pt modelId="{9BDE11BD-DC81-4CE4-9138-DAD4AD58DBC1}" type="pres">
      <dgm:prSet presAssocID="{5C08732D-B66F-4549-8A73-4AD25BE744E7}" presName="rootConnector" presStyleLbl="node1" presStyleIdx="1" presStyleCnt="2"/>
      <dgm:spPr/>
      <dgm:t>
        <a:bodyPr/>
        <a:lstStyle/>
        <a:p>
          <a:endParaRPr lang="cs-CZ"/>
        </a:p>
      </dgm:t>
    </dgm:pt>
    <dgm:pt modelId="{8878A381-5606-4AF0-A38A-FAA5CC7ACB6D}" type="pres">
      <dgm:prSet presAssocID="{5C08732D-B66F-4549-8A73-4AD25BE744E7}" presName="childShape" presStyleCnt="0"/>
      <dgm:spPr/>
    </dgm:pt>
    <dgm:pt modelId="{47CF6620-B37F-4010-AD50-6B76A8A168C7}" type="pres">
      <dgm:prSet presAssocID="{02448EE8-DD9D-4B2A-BA5F-5C4791182845}" presName="Name13" presStyleLbl="parChTrans1D2" presStyleIdx="2" presStyleCnt="4"/>
      <dgm:spPr/>
      <dgm:t>
        <a:bodyPr/>
        <a:lstStyle/>
        <a:p>
          <a:endParaRPr lang="cs-CZ"/>
        </a:p>
      </dgm:t>
    </dgm:pt>
    <dgm:pt modelId="{653C592F-CCFB-4311-929D-6D0860EE2291}" type="pres">
      <dgm:prSet presAssocID="{2D762B24-FBBB-46C8-A195-F65395390627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19B3A0-5C08-4FAE-A0BC-B507B32D34A2}" type="pres">
      <dgm:prSet presAssocID="{EC3CA7F6-9AB6-41AB-BB0D-6D04307081DD}" presName="Name13" presStyleLbl="parChTrans1D2" presStyleIdx="3" presStyleCnt="4"/>
      <dgm:spPr/>
      <dgm:t>
        <a:bodyPr/>
        <a:lstStyle/>
        <a:p>
          <a:endParaRPr lang="cs-CZ"/>
        </a:p>
      </dgm:t>
    </dgm:pt>
    <dgm:pt modelId="{D5D00A82-DCF1-462B-A889-EFE0C0362FD5}" type="pres">
      <dgm:prSet presAssocID="{A9C5813C-F2D3-43D2-AF11-EEAD4EE84C0D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B04BFEA-FD97-4AFE-802D-0A4C81C8B3B4}" type="presOf" srcId="{02448EE8-DD9D-4B2A-BA5F-5C4791182845}" destId="{47CF6620-B37F-4010-AD50-6B76A8A168C7}" srcOrd="0" destOrd="0" presId="urn:microsoft.com/office/officeart/2005/8/layout/hierarchy3"/>
    <dgm:cxn modelId="{12CFBF18-9B79-4871-9F31-9B6EF72516AC}" type="presOf" srcId="{5C08732D-B66F-4549-8A73-4AD25BE744E7}" destId="{9BDE11BD-DC81-4CE4-9138-DAD4AD58DBC1}" srcOrd="1" destOrd="0" presId="urn:microsoft.com/office/officeart/2005/8/layout/hierarchy3"/>
    <dgm:cxn modelId="{27571A5F-3217-4F9B-BC91-0EB706FC4977}" type="presOf" srcId="{EE49DEBA-DD1C-4291-B9CE-6E3D644BF2ED}" destId="{CD4521D8-A5CC-4DF6-88DB-35E03ED577CB}" srcOrd="1" destOrd="0" presId="urn:microsoft.com/office/officeart/2005/8/layout/hierarchy3"/>
    <dgm:cxn modelId="{CF24B5DC-72BC-4EC5-B930-D5C2EBA1CB3C}" type="presOf" srcId="{EC3CA7F6-9AB6-41AB-BB0D-6D04307081DD}" destId="{0C19B3A0-5C08-4FAE-A0BC-B507B32D34A2}" srcOrd="0" destOrd="0" presId="urn:microsoft.com/office/officeart/2005/8/layout/hierarchy3"/>
    <dgm:cxn modelId="{2CB0AA39-AA75-456B-BE12-1DE8B408FD70}" srcId="{51060053-8E55-405E-8E77-BE707A0822EB}" destId="{EE49DEBA-DD1C-4291-B9CE-6E3D644BF2ED}" srcOrd="0" destOrd="0" parTransId="{ED5CF1AC-5569-4D8B-A423-BA34DB9F5750}" sibTransId="{6F95D514-128A-4815-84E2-44D8078BA1B5}"/>
    <dgm:cxn modelId="{22388034-885F-4EEE-B130-53AC210CB1B6}" type="presOf" srcId="{51060053-8E55-405E-8E77-BE707A0822EB}" destId="{007060EF-2F7C-49DF-AC2C-3D061A7E875F}" srcOrd="0" destOrd="0" presId="urn:microsoft.com/office/officeart/2005/8/layout/hierarchy3"/>
    <dgm:cxn modelId="{FFBC70F7-642E-4351-A415-30D44123BD94}" srcId="{EE49DEBA-DD1C-4291-B9CE-6E3D644BF2ED}" destId="{16B393AA-518A-4910-B679-B76970039C67}" srcOrd="1" destOrd="0" parTransId="{5B9D8558-667F-4AED-92EA-79487757B0A7}" sibTransId="{034758AD-774F-404B-84BE-4636D607F131}"/>
    <dgm:cxn modelId="{BD5ABE9B-FD07-4F6E-A5C6-8B221B96D462}" type="presOf" srcId="{77B4E020-900A-46B0-BB2F-A4642AB5AE8E}" destId="{8E662B20-53D4-4B2C-9AED-B3815035D09D}" srcOrd="0" destOrd="0" presId="urn:microsoft.com/office/officeart/2005/8/layout/hierarchy3"/>
    <dgm:cxn modelId="{6F39CE74-BFFB-4A62-9986-874D5D4C4B89}" srcId="{5C08732D-B66F-4549-8A73-4AD25BE744E7}" destId="{2D762B24-FBBB-46C8-A195-F65395390627}" srcOrd="0" destOrd="0" parTransId="{02448EE8-DD9D-4B2A-BA5F-5C4791182845}" sibTransId="{C3AF1F6F-D4C8-4E29-9F54-774559E2EC0C}"/>
    <dgm:cxn modelId="{27C3DEB9-EF8B-4994-B028-DCA4279A592D}" type="presOf" srcId="{EE49DEBA-DD1C-4291-B9CE-6E3D644BF2ED}" destId="{29096D51-48EA-4EFD-9434-0A32872B0BD6}" srcOrd="0" destOrd="0" presId="urn:microsoft.com/office/officeart/2005/8/layout/hierarchy3"/>
    <dgm:cxn modelId="{1F1A138C-2090-4DE3-BCB0-DFC46BDB1CFF}" srcId="{5C08732D-B66F-4549-8A73-4AD25BE744E7}" destId="{A9C5813C-F2D3-43D2-AF11-EEAD4EE84C0D}" srcOrd="1" destOrd="0" parTransId="{EC3CA7F6-9AB6-41AB-BB0D-6D04307081DD}" sibTransId="{2C8B3327-5236-4600-8339-8BCF6ED6E265}"/>
    <dgm:cxn modelId="{10AB3BF1-D565-447D-BB3B-55C01E323A88}" srcId="{51060053-8E55-405E-8E77-BE707A0822EB}" destId="{5C08732D-B66F-4549-8A73-4AD25BE744E7}" srcOrd="1" destOrd="0" parTransId="{6D6C9842-2C9D-4FF4-8E4D-9D2F4817AA82}" sibTransId="{08D9BB5D-58B5-4EEB-A921-80F94C596400}"/>
    <dgm:cxn modelId="{5F225577-B0EC-4A75-9402-F1992EA3CAB7}" type="presOf" srcId="{62EF3F9F-4913-40F7-A927-9DDDF67FC413}" destId="{A05DD7E2-4D51-4E58-A7C8-7D6D9F4245D3}" srcOrd="0" destOrd="0" presId="urn:microsoft.com/office/officeart/2005/8/layout/hierarchy3"/>
    <dgm:cxn modelId="{1FBBB6FD-A9D8-4F8C-8BFC-ADD72896EBFD}" type="presOf" srcId="{A9C5813C-F2D3-43D2-AF11-EEAD4EE84C0D}" destId="{D5D00A82-DCF1-462B-A889-EFE0C0362FD5}" srcOrd="0" destOrd="0" presId="urn:microsoft.com/office/officeart/2005/8/layout/hierarchy3"/>
    <dgm:cxn modelId="{11018F4C-0023-49CE-82B8-AC4E0EC8DE9E}" type="presOf" srcId="{5B9D8558-667F-4AED-92EA-79487757B0A7}" destId="{BB38263F-2560-414D-AA5E-57A2D5586945}" srcOrd="0" destOrd="0" presId="urn:microsoft.com/office/officeart/2005/8/layout/hierarchy3"/>
    <dgm:cxn modelId="{33BD36C3-18A4-4591-BBFC-9E529849BC71}" type="presOf" srcId="{16B393AA-518A-4910-B679-B76970039C67}" destId="{63C15FDF-DA7A-495E-B9D1-0B7ABE30F7F5}" srcOrd="0" destOrd="0" presId="urn:microsoft.com/office/officeart/2005/8/layout/hierarchy3"/>
    <dgm:cxn modelId="{A5D87F43-8808-48D2-9F6D-76B21BA3E064}" type="presOf" srcId="{2D762B24-FBBB-46C8-A195-F65395390627}" destId="{653C592F-CCFB-4311-929D-6D0860EE2291}" srcOrd="0" destOrd="0" presId="urn:microsoft.com/office/officeart/2005/8/layout/hierarchy3"/>
    <dgm:cxn modelId="{4EE0B295-348C-4E3F-AB4B-EF45E69EA69B}" srcId="{EE49DEBA-DD1C-4291-B9CE-6E3D644BF2ED}" destId="{77B4E020-900A-46B0-BB2F-A4642AB5AE8E}" srcOrd="0" destOrd="0" parTransId="{62EF3F9F-4913-40F7-A927-9DDDF67FC413}" sibTransId="{25E52B4A-63BA-4D6B-93FC-5A09F9360103}"/>
    <dgm:cxn modelId="{ACA96409-78AA-43AF-967A-A790FE60D351}" type="presOf" srcId="{5C08732D-B66F-4549-8A73-4AD25BE744E7}" destId="{2240AD5F-42B8-4D4D-8F7C-869C9E83DFD7}" srcOrd="0" destOrd="0" presId="urn:microsoft.com/office/officeart/2005/8/layout/hierarchy3"/>
    <dgm:cxn modelId="{5D849801-8EF4-444C-BE4D-A9B239F52C4E}" type="presParOf" srcId="{007060EF-2F7C-49DF-AC2C-3D061A7E875F}" destId="{F186F80A-F4B3-44EB-86D0-4379C9EB88AA}" srcOrd="0" destOrd="0" presId="urn:microsoft.com/office/officeart/2005/8/layout/hierarchy3"/>
    <dgm:cxn modelId="{AD651BEE-62BF-4B41-B5DC-470ECEB9B86E}" type="presParOf" srcId="{F186F80A-F4B3-44EB-86D0-4379C9EB88AA}" destId="{AFDF6932-1FA4-4E8A-B1ED-D8525E45A2C9}" srcOrd="0" destOrd="0" presId="urn:microsoft.com/office/officeart/2005/8/layout/hierarchy3"/>
    <dgm:cxn modelId="{4D1442C8-2E9A-4BFC-AD53-34D52FC80970}" type="presParOf" srcId="{AFDF6932-1FA4-4E8A-B1ED-D8525E45A2C9}" destId="{29096D51-48EA-4EFD-9434-0A32872B0BD6}" srcOrd="0" destOrd="0" presId="urn:microsoft.com/office/officeart/2005/8/layout/hierarchy3"/>
    <dgm:cxn modelId="{7D735154-9840-4669-AE45-8B280A2410D4}" type="presParOf" srcId="{AFDF6932-1FA4-4E8A-B1ED-D8525E45A2C9}" destId="{CD4521D8-A5CC-4DF6-88DB-35E03ED577CB}" srcOrd="1" destOrd="0" presId="urn:microsoft.com/office/officeart/2005/8/layout/hierarchy3"/>
    <dgm:cxn modelId="{42743449-88E6-4DFE-B2C0-4B8AADE8F566}" type="presParOf" srcId="{F186F80A-F4B3-44EB-86D0-4379C9EB88AA}" destId="{E3C1A382-A24C-4916-96B7-0302FDB53BA7}" srcOrd="1" destOrd="0" presId="urn:microsoft.com/office/officeart/2005/8/layout/hierarchy3"/>
    <dgm:cxn modelId="{B3429412-3DBC-4711-9953-1CF6A0BD416C}" type="presParOf" srcId="{E3C1A382-A24C-4916-96B7-0302FDB53BA7}" destId="{A05DD7E2-4D51-4E58-A7C8-7D6D9F4245D3}" srcOrd="0" destOrd="0" presId="urn:microsoft.com/office/officeart/2005/8/layout/hierarchy3"/>
    <dgm:cxn modelId="{ADC9CAD4-5663-461C-A6CB-944A585C80B5}" type="presParOf" srcId="{E3C1A382-A24C-4916-96B7-0302FDB53BA7}" destId="{8E662B20-53D4-4B2C-9AED-B3815035D09D}" srcOrd="1" destOrd="0" presId="urn:microsoft.com/office/officeart/2005/8/layout/hierarchy3"/>
    <dgm:cxn modelId="{4929F719-1CBF-4811-892B-4A7461F73237}" type="presParOf" srcId="{E3C1A382-A24C-4916-96B7-0302FDB53BA7}" destId="{BB38263F-2560-414D-AA5E-57A2D5586945}" srcOrd="2" destOrd="0" presId="urn:microsoft.com/office/officeart/2005/8/layout/hierarchy3"/>
    <dgm:cxn modelId="{D7172E01-033B-4907-817F-BD6374F32E63}" type="presParOf" srcId="{E3C1A382-A24C-4916-96B7-0302FDB53BA7}" destId="{63C15FDF-DA7A-495E-B9D1-0B7ABE30F7F5}" srcOrd="3" destOrd="0" presId="urn:microsoft.com/office/officeart/2005/8/layout/hierarchy3"/>
    <dgm:cxn modelId="{95079D88-73AD-498C-BCB2-41A5A95047D2}" type="presParOf" srcId="{007060EF-2F7C-49DF-AC2C-3D061A7E875F}" destId="{3C8920DB-F853-4504-8825-34656225D8DF}" srcOrd="1" destOrd="0" presId="urn:microsoft.com/office/officeart/2005/8/layout/hierarchy3"/>
    <dgm:cxn modelId="{EED7133C-5096-42BA-A545-158FD9615121}" type="presParOf" srcId="{3C8920DB-F853-4504-8825-34656225D8DF}" destId="{E79E7301-7737-4F14-9E75-FD321D516E35}" srcOrd="0" destOrd="0" presId="urn:microsoft.com/office/officeart/2005/8/layout/hierarchy3"/>
    <dgm:cxn modelId="{E18A9C23-09B4-4CDD-A13B-83CC51482919}" type="presParOf" srcId="{E79E7301-7737-4F14-9E75-FD321D516E35}" destId="{2240AD5F-42B8-4D4D-8F7C-869C9E83DFD7}" srcOrd="0" destOrd="0" presId="urn:microsoft.com/office/officeart/2005/8/layout/hierarchy3"/>
    <dgm:cxn modelId="{DA98FF29-7B03-4FA2-8B45-56F9D784D8F5}" type="presParOf" srcId="{E79E7301-7737-4F14-9E75-FD321D516E35}" destId="{9BDE11BD-DC81-4CE4-9138-DAD4AD58DBC1}" srcOrd="1" destOrd="0" presId="urn:microsoft.com/office/officeart/2005/8/layout/hierarchy3"/>
    <dgm:cxn modelId="{02100803-F4E1-4479-87FA-4BAC6C121952}" type="presParOf" srcId="{3C8920DB-F853-4504-8825-34656225D8DF}" destId="{8878A381-5606-4AF0-A38A-FAA5CC7ACB6D}" srcOrd="1" destOrd="0" presId="urn:microsoft.com/office/officeart/2005/8/layout/hierarchy3"/>
    <dgm:cxn modelId="{A5A9ACC9-BFEA-405D-A44B-96349F2659E9}" type="presParOf" srcId="{8878A381-5606-4AF0-A38A-FAA5CC7ACB6D}" destId="{47CF6620-B37F-4010-AD50-6B76A8A168C7}" srcOrd="0" destOrd="0" presId="urn:microsoft.com/office/officeart/2005/8/layout/hierarchy3"/>
    <dgm:cxn modelId="{549BE4AF-0A73-46CD-905E-FBAEB1F40DB7}" type="presParOf" srcId="{8878A381-5606-4AF0-A38A-FAA5CC7ACB6D}" destId="{653C592F-CCFB-4311-929D-6D0860EE2291}" srcOrd="1" destOrd="0" presId="urn:microsoft.com/office/officeart/2005/8/layout/hierarchy3"/>
    <dgm:cxn modelId="{5A8B4711-10C6-404A-911C-B7432A68E8D1}" type="presParOf" srcId="{8878A381-5606-4AF0-A38A-FAA5CC7ACB6D}" destId="{0C19B3A0-5C08-4FAE-A0BC-B507B32D34A2}" srcOrd="2" destOrd="0" presId="urn:microsoft.com/office/officeart/2005/8/layout/hierarchy3"/>
    <dgm:cxn modelId="{A879DE6E-77DB-4A33-B381-79A5F6AE5A06}" type="presParOf" srcId="{8878A381-5606-4AF0-A38A-FAA5CC7ACB6D}" destId="{D5D00A82-DCF1-462B-A889-EFE0C0362FD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D123F4-1C83-4A83-9F90-8BB84CBB7662}">
      <dsp:nvSpPr>
        <dsp:cNvPr id="0" name=""/>
        <dsp:cNvSpPr/>
      </dsp:nvSpPr>
      <dsp:spPr>
        <a:xfrm>
          <a:off x="1430" y="1338201"/>
          <a:ext cx="1895597" cy="18955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8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err="1" smtClean="0"/>
            <a:t>Watch</a:t>
          </a:r>
          <a:endParaRPr lang="cs-CZ" sz="28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1430" y="1338201"/>
        <a:ext cx="1895597" cy="1895597"/>
      </dsp:txXfrm>
    </dsp:sp>
    <dsp:sp modelId="{F04E1A55-F29B-47F9-B2D6-28458AF2E370}">
      <dsp:nvSpPr>
        <dsp:cNvPr id="0" name=""/>
        <dsp:cNvSpPr/>
      </dsp:nvSpPr>
      <dsp:spPr>
        <a:xfrm>
          <a:off x="2050950" y="1736276"/>
          <a:ext cx="1099446" cy="109944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2050950" y="1736276"/>
        <a:ext cx="1099446" cy="1099446"/>
      </dsp:txXfrm>
    </dsp:sp>
    <dsp:sp modelId="{942A962B-6BE6-46B6-90A7-1DF2B2868A68}">
      <dsp:nvSpPr>
        <dsp:cNvPr id="0" name=""/>
        <dsp:cNvSpPr/>
      </dsp:nvSpPr>
      <dsp:spPr>
        <a:xfrm>
          <a:off x="3304320" y="1338201"/>
          <a:ext cx="1895597" cy="18955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+ </a:t>
          </a:r>
          <a:r>
            <a:rPr lang="cs-CZ" sz="3200" b="1" kern="1200" dirty="0" err="1" smtClean="0"/>
            <a:t>ed</a:t>
          </a:r>
          <a:endParaRPr lang="cs-CZ" sz="3200" b="1" kern="1200" dirty="0"/>
        </a:p>
      </dsp:txBody>
      <dsp:txXfrm>
        <a:off x="3304320" y="1338201"/>
        <a:ext cx="1895597" cy="1895597"/>
      </dsp:txXfrm>
    </dsp:sp>
    <dsp:sp modelId="{B0F26B58-F32D-461E-8972-F704435B576F}">
      <dsp:nvSpPr>
        <dsp:cNvPr id="0" name=""/>
        <dsp:cNvSpPr/>
      </dsp:nvSpPr>
      <dsp:spPr>
        <a:xfrm>
          <a:off x="5353840" y="1736276"/>
          <a:ext cx="1099446" cy="109944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900" kern="1200"/>
        </a:p>
      </dsp:txBody>
      <dsp:txXfrm>
        <a:off x="5353840" y="1736276"/>
        <a:ext cx="1099446" cy="1099446"/>
      </dsp:txXfrm>
    </dsp:sp>
    <dsp:sp modelId="{48B617E9-1922-4807-9A7D-BCB59EC29D25}">
      <dsp:nvSpPr>
        <dsp:cNvPr id="0" name=""/>
        <dsp:cNvSpPr/>
      </dsp:nvSpPr>
      <dsp:spPr>
        <a:xfrm>
          <a:off x="6607209" y="1338201"/>
          <a:ext cx="1895597" cy="18955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err="1" smtClean="0"/>
            <a:t>watched</a:t>
          </a:r>
          <a:endParaRPr lang="cs-CZ" sz="2000" b="1" kern="1200" dirty="0"/>
        </a:p>
      </dsp:txBody>
      <dsp:txXfrm>
        <a:off x="6607209" y="1338201"/>
        <a:ext cx="1895597" cy="189559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E4BA02-4617-4369-AACD-4E35810E2E51}">
      <dsp:nvSpPr>
        <dsp:cNvPr id="0" name=""/>
        <dsp:cNvSpPr/>
      </dsp:nvSpPr>
      <dsp:spPr>
        <a:xfrm rot="16200000">
          <a:off x="353" y="261675"/>
          <a:ext cx="4048648" cy="404864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 err="1" smtClean="0"/>
            <a:t>leave</a:t>
          </a:r>
          <a:endParaRPr lang="cs-CZ" sz="4400" kern="1200" dirty="0" smtClean="0"/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 err="1" smtClean="0"/>
            <a:t>left</a:t>
          </a:r>
          <a:endParaRPr lang="cs-CZ" sz="4400" kern="1200" dirty="0"/>
        </a:p>
      </dsp:txBody>
      <dsp:txXfrm rot="16200000">
        <a:off x="353" y="261675"/>
        <a:ext cx="4048648" cy="4048648"/>
      </dsp:txXfrm>
    </dsp:sp>
    <dsp:sp modelId="{FD5C5767-1C4D-42FE-814E-173656918AAD}">
      <dsp:nvSpPr>
        <dsp:cNvPr id="0" name=""/>
        <dsp:cNvSpPr/>
      </dsp:nvSpPr>
      <dsp:spPr>
        <a:xfrm rot="5400000">
          <a:off x="4455236" y="261675"/>
          <a:ext cx="4048648" cy="404864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 err="1" smtClean="0"/>
            <a:t>forget</a:t>
          </a:r>
          <a:endParaRPr lang="cs-CZ" sz="4400" kern="1200" dirty="0" smtClean="0"/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 err="1" smtClean="0"/>
            <a:t>forgot</a:t>
          </a:r>
          <a:endParaRPr lang="cs-CZ" sz="4400" kern="1200" dirty="0"/>
        </a:p>
      </dsp:txBody>
      <dsp:txXfrm rot="5400000">
        <a:off x="4455236" y="261675"/>
        <a:ext cx="4048648" cy="40486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2CCA33-4577-47E9-8D80-A6EEE09B9E9B}">
      <dsp:nvSpPr>
        <dsp:cNvPr id="0" name=""/>
        <dsp:cNvSpPr/>
      </dsp:nvSpPr>
      <dsp:spPr>
        <a:xfrm>
          <a:off x="0" y="248040"/>
          <a:ext cx="8504238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err="1" smtClean="0"/>
            <a:t>They</a:t>
          </a:r>
          <a:r>
            <a:rPr lang="cs-CZ" sz="5100" kern="1200" dirty="0" smtClean="0"/>
            <a:t> </a:t>
          </a:r>
          <a:r>
            <a:rPr lang="cs-CZ" sz="5100" kern="1200" dirty="0" err="1" smtClean="0"/>
            <a:t>didn</a:t>
          </a:r>
          <a:r>
            <a:rPr lang="cs-CZ" sz="5100" kern="1200" dirty="0" smtClean="0"/>
            <a:t>´t go on </a:t>
          </a:r>
          <a:r>
            <a:rPr lang="cs-CZ" sz="5100" kern="1200" dirty="0" err="1" smtClean="0"/>
            <a:t>holiday</a:t>
          </a:r>
          <a:r>
            <a:rPr lang="cs-CZ" sz="5100" kern="1200" dirty="0" smtClean="0"/>
            <a:t>.</a:t>
          </a:r>
          <a:endParaRPr lang="cs-CZ" sz="5100" kern="1200" dirty="0"/>
        </a:p>
      </dsp:txBody>
      <dsp:txXfrm>
        <a:off x="0" y="248040"/>
        <a:ext cx="8504238" cy="1193400"/>
      </dsp:txXfrm>
    </dsp:sp>
    <dsp:sp modelId="{C73B4D6E-0773-4C49-B33F-A66FF34C9EC7}">
      <dsp:nvSpPr>
        <dsp:cNvPr id="0" name=""/>
        <dsp:cNvSpPr/>
      </dsp:nvSpPr>
      <dsp:spPr>
        <a:xfrm>
          <a:off x="0" y="1441440"/>
          <a:ext cx="8504238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010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4000" kern="1200" dirty="0" err="1" smtClean="0"/>
            <a:t>They</a:t>
          </a:r>
          <a:r>
            <a:rPr lang="cs-CZ" sz="4000" kern="1200" dirty="0" smtClean="0"/>
            <a:t> </a:t>
          </a:r>
          <a:r>
            <a:rPr lang="cs-CZ" sz="4000" kern="1200" dirty="0" err="1" smtClean="0"/>
            <a:t>went</a:t>
          </a:r>
          <a:r>
            <a:rPr lang="cs-CZ" sz="4000" kern="1200" dirty="0" smtClean="0"/>
            <a:t> on </a:t>
          </a:r>
          <a:r>
            <a:rPr lang="cs-CZ" sz="4000" kern="1200" dirty="0" err="1" smtClean="0"/>
            <a:t>holiday</a:t>
          </a:r>
          <a:r>
            <a:rPr lang="cs-CZ" sz="4000" kern="1200" dirty="0" smtClean="0"/>
            <a:t>.</a:t>
          </a:r>
          <a:endParaRPr lang="cs-CZ" sz="4000" kern="1200" dirty="0"/>
        </a:p>
      </dsp:txBody>
      <dsp:txXfrm>
        <a:off x="0" y="1441440"/>
        <a:ext cx="8504238" cy="844560"/>
      </dsp:txXfrm>
    </dsp:sp>
    <dsp:sp modelId="{0C131F81-4819-4688-985D-E5EB56324C19}">
      <dsp:nvSpPr>
        <dsp:cNvPr id="0" name=""/>
        <dsp:cNvSpPr/>
      </dsp:nvSpPr>
      <dsp:spPr>
        <a:xfrm>
          <a:off x="0" y="2286000"/>
          <a:ext cx="8504238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err="1" smtClean="0"/>
            <a:t>She</a:t>
          </a:r>
          <a:r>
            <a:rPr lang="cs-CZ" sz="5100" kern="1200" dirty="0" smtClean="0"/>
            <a:t> </a:t>
          </a:r>
          <a:r>
            <a:rPr lang="cs-CZ" sz="5100" kern="1200" dirty="0" err="1" smtClean="0"/>
            <a:t>didn</a:t>
          </a:r>
          <a:r>
            <a:rPr lang="cs-CZ" sz="5100" kern="1200" dirty="0" smtClean="0"/>
            <a:t>´t visit her </a:t>
          </a:r>
          <a:r>
            <a:rPr lang="cs-CZ" sz="5100" kern="1200" dirty="0" err="1" smtClean="0"/>
            <a:t>friends</a:t>
          </a:r>
          <a:r>
            <a:rPr lang="cs-CZ" sz="5100" kern="1200" dirty="0" smtClean="0"/>
            <a:t>.</a:t>
          </a:r>
          <a:endParaRPr lang="cs-CZ" sz="5100" kern="1200" dirty="0"/>
        </a:p>
      </dsp:txBody>
      <dsp:txXfrm>
        <a:off x="0" y="2286000"/>
        <a:ext cx="8504238" cy="1193400"/>
      </dsp:txXfrm>
    </dsp:sp>
    <dsp:sp modelId="{920EA851-ABBD-4291-B556-13A3E1006416}">
      <dsp:nvSpPr>
        <dsp:cNvPr id="0" name=""/>
        <dsp:cNvSpPr/>
      </dsp:nvSpPr>
      <dsp:spPr>
        <a:xfrm>
          <a:off x="0" y="3479400"/>
          <a:ext cx="8504238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010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4000" kern="1200" dirty="0" err="1" smtClean="0"/>
            <a:t>She</a:t>
          </a:r>
          <a:r>
            <a:rPr lang="cs-CZ" sz="4000" kern="1200" dirty="0" smtClean="0"/>
            <a:t> </a:t>
          </a:r>
          <a:r>
            <a:rPr lang="cs-CZ" sz="4000" kern="1200" dirty="0" err="1" smtClean="0"/>
            <a:t>visited</a:t>
          </a:r>
          <a:r>
            <a:rPr lang="cs-CZ" sz="4000" kern="1200" dirty="0" smtClean="0"/>
            <a:t> her </a:t>
          </a:r>
          <a:r>
            <a:rPr lang="cs-CZ" sz="4000" kern="1200" dirty="0" err="1" smtClean="0"/>
            <a:t>friends</a:t>
          </a:r>
          <a:r>
            <a:rPr lang="cs-CZ" sz="4000" kern="1200" dirty="0" smtClean="0"/>
            <a:t>.</a:t>
          </a:r>
          <a:endParaRPr lang="cs-CZ" sz="4000" kern="1200" dirty="0"/>
        </a:p>
      </dsp:txBody>
      <dsp:txXfrm>
        <a:off x="0" y="3479400"/>
        <a:ext cx="8504238" cy="8445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096D51-48EA-4EFD-9434-0A32872B0BD6}">
      <dsp:nvSpPr>
        <dsp:cNvPr id="0" name=""/>
        <dsp:cNvSpPr/>
      </dsp:nvSpPr>
      <dsp:spPr>
        <a:xfrm>
          <a:off x="275061" y="589"/>
          <a:ext cx="3985285" cy="1305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err="1" smtClean="0"/>
            <a:t>Did</a:t>
          </a:r>
          <a:r>
            <a:rPr lang="cs-CZ" sz="4300" kern="1200" dirty="0" smtClean="0"/>
            <a:t> </a:t>
          </a:r>
          <a:r>
            <a:rPr lang="cs-CZ" sz="4300" kern="1200" dirty="0" err="1" smtClean="0"/>
            <a:t>you</a:t>
          </a:r>
          <a:r>
            <a:rPr lang="cs-CZ" sz="4300" kern="1200" dirty="0" smtClean="0"/>
            <a:t> </a:t>
          </a:r>
          <a:r>
            <a:rPr lang="cs-CZ" sz="4300" kern="1200" dirty="0" err="1" smtClean="0"/>
            <a:t>speak</a:t>
          </a:r>
          <a:r>
            <a:rPr lang="cs-CZ" sz="4300" kern="1200" dirty="0" smtClean="0"/>
            <a:t> </a:t>
          </a:r>
          <a:r>
            <a:rPr lang="cs-CZ" sz="4300" kern="1200" dirty="0" err="1" smtClean="0"/>
            <a:t>English</a:t>
          </a:r>
          <a:r>
            <a:rPr lang="cs-CZ" sz="4300" kern="1200" dirty="0" smtClean="0"/>
            <a:t>?</a:t>
          </a:r>
          <a:endParaRPr lang="cs-CZ" sz="4300" kern="1200" dirty="0"/>
        </a:p>
      </dsp:txBody>
      <dsp:txXfrm>
        <a:off x="275061" y="589"/>
        <a:ext cx="3985285" cy="1305948"/>
      </dsp:txXfrm>
    </dsp:sp>
    <dsp:sp modelId="{A05DD7E2-4D51-4E58-A7C8-7D6D9F4245D3}">
      <dsp:nvSpPr>
        <dsp:cNvPr id="0" name=""/>
        <dsp:cNvSpPr/>
      </dsp:nvSpPr>
      <dsp:spPr>
        <a:xfrm>
          <a:off x="673589" y="1306538"/>
          <a:ext cx="398528" cy="979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461"/>
              </a:lnTo>
              <a:lnTo>
                <a:pt x="398528" y="97946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62B20-53D4-4B2C-9AED-B3815035D09D}">
      <dsp:nvSpPr>
        <dsp:cNvPr id="0" name=""/>
        <dsp:cNvSpPr/>
      </dsp:nvSpPr>
      <dsp:spPr>
        <a:xfrm>
          <a:off x="1072118" y="1633025"/>
          <a:ext cx="2089517" cy="1305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err="1" smtClean="0"/>
            <a:t>Yes</a:t>
          </a:r>
          <a:r>
            <a:rPr lang="cs-CZ" sz="3000" kern="1200" dirty="0" smtClean="0"/>
            <a:t>,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I </a:t>
          </a:r>
          <a:r>
            <a:rPr lang="cs-CZ" sz="3000" kern="1200" dirty="0" err="1" smtClean="0"/>
            <a:t>did</a:t>
          </a:r>
          <a:r>
            <a:rPr lang="cs-CZ" sz="3000" kern="1200" dirty="0" smtClean="0"/>
            <a:t>.</a:t>
          </a:r>
          <a:endParaRPr lang="cs-CZ" sz="3000" kern="1200" dirty="0"/>
        </a:p>
      </dsp:txBody>
      <dsp:txXfrm>
        <a:off x="1072118" y="1633025"/>
        <a:ext cx="2089517" cy="1305948"/>
      </dsp:txXfrm>
    </dsp:sp>
    <dsp:sp modelId="{BB38263F-2560-414D-AA5E-57A2D5586945}">
      <dsp:nvSpPr>
        <dsp:cNvPr id="0" name=""/>
        <dsp:cNvSpPr/>
      </dsp:nvSpPr>
      <dsp:spPr>
        <a:xfrm>
          <a:off x="673589" y="1306538"/>
          <a:ext cx="398528" cy="2611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1897"/>
              </a:lnTo>
              <a:lnTo>
                <a:pt x="398528" y="261189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15FDF-DA7A-495E-B9D1-0B7ABE30F7F5}">
      <dsp:nvSpPr>
        <dsp:cNvPr id="0" name=""/>
        <dsp:cNvSpPr/>
      </dsp:nvSpPr>
      <dsp:spPr>
        <a:xfrm>
          <a:off x="1072118" y="3265461"/>
          <a:ext cx="2089517" cy="1305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No,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I </a:t>
          </a:r>
          <a:r>
            <a:rPr lang="cs-CZ" sz="3000" kern="1200" dirty="0" err="1" smtClean="0"/>
            <a:t>didn</a:t>
          </a:r>
          <a:r>
            <a:rPr lang="cs-CZ" sz="3000" kern="1200" dirty="0" smtClean="0"/>
            <a:t>´</a:t>
          </a:r>
          <a:r>
            <a:rPr lang="cs-CZ" sz="3000" kern="1200" dirty="0" err="1" smtClean="0"/>
            <a:t>t</a:t>
          </a:r>
          <a:r>
            <a:rPr lang="cs-CZ" sz="3000" kern="1200" dirty="0" smtClean="0"/>
            <a:t>.</a:t>
          </a:r>
          <a:endParaRPr lang="cs-CZ" sz="3000" kern="1200" dirty="0"/>
        </a:p>
      </dsp:txBody>
      <dsp:txXfrm>
        <a:off x="1072118" y="3265461"/>
        <a:ext cx="2089517" cy="1305948"/>
      </dsp:txXfrm>
    </dsp:sp>
    <dsp:sp modelId="{2240AD5F-42B8-4D4D-8F7C-869C9E83DFD7}">
      <dsp:nvSpPr>
        <dsp:cNvPr id="0" name=""/>
        <dsp:cNvSpPr/>
      </dsp:nvSpPr>
      <dsp:spPr>
        <a:xfrm>
          <a:off x="4913320" y="589"/>
          <a:ext cx="3315855" cy="1305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err="1" smtClean="0"/>
            <a:t>Did</a:t>
          </a:r>
          <a:r>
            <a:rPr lang="cs-CZ" sz="4300" kern="1200" dirty="0" smtClean="0"/>
            <a:t> </a:t>
          </a:r>
          <a:r>
            <a:rPr lang="cs-CZ" sz="4300" kern="1200" dirty="0" err="1" smtClean="0"/>
            <a:t>she</a:t>
          </a:r>
          <a:r>
            <a:rPr lang="cs-CZ" sz="4300" kern="1200" dirty="0" smtClean="0"/>
            <a:t> </a:t>
          </a:r>
          <a:r>
            <a:rPr lang="cs-CZ" sz="4300" kern="1200" dirty="0" err="1" smtClean="0"/>
            <a:t>buy</a:t>
          </a:r>
          <a:r>
            <a:rPr lang="cs-CZ" sz="4300" kern="1200" dirty="0" smtClean="0"/>
            <a:t> </a:t>
          </a:r>
          <a:r>
            <a:rPr lang="cs-CZ" sz="4300" kern="1200" dirty="0" err="1" smtClean="0"/>
            <a:t>anything</a:t>
          </a:r>
          <a:r>
            <a:rPr lang="cs-CZ" sz="4300" kern="1200" dirty="0" smtClean="0"/>
            <a:t>?</a:t>
          </a:r>
          <a:endParaRPr lang="cs-CZ" sz="4300" kern="1200" dirty="0"/>
        </a:p>
      </dsp:txBody>
      <dsp:txXfrm>
        <a:off x="4913320" y="589"/>
        <a:ext cx="3315855" cy="1305948"/>
      </dsp:txXfrm>
    </dsp:sp>
    <dsp:sp modelId="{47CF6620-B37F-4010-AD50-6B76A8A168C7}">
      <dsp:nvSpPr>
        <dsp:cNvPr id="0" name=""/>
        <dsp:cNvSpPr/>
      </dsp:nvSpPr>
      <dsp:spPr>
        <a:xfrm>
          <a:off x="5244906" y="1306538"/>
          <a:ext cx="331585" cy="979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461"/>
              </a:lnTo>
              <a:lnTo>
                <a:pt x="331585" y="97946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3C592F-CCFB-4311-929D-6D0860EE2291}">
      <dsp:nvSpPr>
        <dsp:cNvPr id="0" name=""/>
        <dsp:cNvSpPr/>
      </dsp:nvSpPr>
      <dsp:spPr>
        <a:xfrm>
          <a:off x="5576491" y="1633025"/>
          <a:ext cx="2089517" cy="1305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err="1" smtClean="0"/>
            <a:t>Yes</a:t>
          </a:r>
          <a:r>
            <a:rPr lang="cs-CZ" sz="3000" kern="1200" dirty="0" smtClean="0"/>
            <a:t>,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err="1" smtClean="0"/>
            <a:t>she</a:t>
          </a:r>
          <a:r>
            <a:rPr lang="cs-CZ" sz="3000" kern="1200" dirty="0" smtClean="0"/>
            <a:t> </a:t>
          </a:r>
          <a:r>
            <a:rPr lang="cs-CZ" sz="3000" kern="1200" dirty="0" err="1" smtClean="0"/>
            <a:t>did</a:t>
          </a:r>
          <a:r>
            <a:rPr lang="cs-CZ" sz="3000" kern="1200" dirty="0" smtClean="0"/>
            <a:t>.</a:t>
          </a:r>
          <a:endParaRPr lang="cs-CZ" sz="3000" kern="1200" dirty="0"/>
        </a:p>
      </dsp:txBody>
      <dsp:txXfrm>
        <a:off x="5576491" y="1633025"/>
        <a:ext cx="2089517" cy="1305948"/>
      </dsp:txXfrm>
    </dsp:sp>
    <dsp:sp modelId="{0C19B3A0-5C08-4FAE-A0BC-B507B32D34A2}">
      <dsp:nvSpPr>
        <dsp:cNvPr id="0" name=""/>
        <dsp:cNvSpPr/>
      </dsp:nvSpPr>
      <dsp:spPr>
        <a:xfrm>
          <a:off x="5244906" y="1306538"/>
          <a:ext cx="331585" cy="2611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1897"/>
              </a:lnTo>
              <a:lnTo>
                <a:pt x="331585" y="261189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00A82-DCF1-462B-A889-EFE0C0362FD5}">
      <dsp:nvSpPr>
        <dsp:cNvPr id="0" name=""/>
        <dsp:cNvSpPr/>
      </dsp:nvSpPr>
      <dsp:spPr>
        <a:xfrm>
          <a:off x="5576491" y="3265461"/>
          <a:ext cx="2089517" cy="1305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No,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err="1" smtClean="0"/>
            <a:t>she</a:t>
          </a:r>
          <a:r>
            <a:rPr lang="cs-CZ" sz="3000" kern="1200" dirty="0" smtClean="0"/>
            <a:t> </a:t>
          </a:r>
          <a:r>
            <a:rPr lang="cs-CZ" sz="3000" kern="1200" dirty="0" err="1" smtClean="0"/>
            <a:t>didn</a:t>
          </a:r>
          <a:r>
            <a:rPr lang="cs-CZ" sz="3000" kern="1200" dirty="0" smtClean="0"/>
            <a:t>´</a:t>
          </a:r>
          <a:r>
            <a:rPr lang="cs-CZ" sz="3000" kern="1200" dirty="0" err="1" smtClean="0"/>
            <a:t>t</a:t>
          </a:r>
          <a:r>
            <a:rPr lang="cs-CZ" sz="3000" kern="1200" dirty="0" smtClean="0"/>
            <a:t>.</a:t>
          </a:r>
          <a:endParaRPr lang="cs-CZ" sz="3000" kern="1200" dirty="0"/>
        </a:p>
      </dsp:txBody>
      <dsp:txXfrm>
        <a:off x="5576491" y="3265461"/>
        <a:ext cx="2089517" cy="130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1B45-DA5B-4BB6-8B6D-6F2AB9F71F0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880416-AF1B-4A6A-A9A7-1E198E33F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1B45-DA5B-4BB6-8B6D-6F2AB9F71F0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416-AF1B-4A6A-A9A7-1E198E33F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880416-AF1B-4A6A-A9A7-1E198E33F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1B45-DA5B-4BB6-8B6D-6F2AB9F71F0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1B45-DA5B-4BB6-8B6D-6F2AB9F71F0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880416-AF1B-4A6A-A9A7-1E198E33F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1B45-DA5B-4BB6-8B6D-6F2AB9F71F0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880416-AF1B-4A6A-A9A7-1E198E33F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BE51B45-DA5B-4BB6-8B6D-6F2AB9F71F0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416-AF1B-4A6A-A9A7-1E198E33F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1B45-DA5B-4BB6-8B6D-6F2AB9F71F0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880416-AF1B-4A6A-A9A7-1E198E33F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1B45-DA5B-4BB6-8B6D-6F2AB9F71F0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880416-AF1B-4A6A-A9A7-1E198E33F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1B45-DA5B-4BB6-8B6D-6F2AB9F71F0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880416-AF1B-4A6A-A9A7-1E198E33F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880416-AF1B-4A6A-A9A7-1E198E33F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1B45-DA5B-4BB6-8B6D-6F2AB9F71F0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880416-AF1B-4A6A-A9A7-1E198E33F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BE51B45-DA5B-4BB6-8B6D-6F2AB9F71F0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BE51B45-DA5B-4BB6-8B6D-6F2AB9F71F0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880416-AF1B-4A6A-A9A7-1E198E33F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32323/architetto----nonno-sport-by-anonymous" TargetMode="External"/><Relationship Id="rId13" Type="http://schemas.openxmlformats.org/officeDocument/2006/relationships/image" Target="../media/image9.png"/><Relationship Id="rId18" Type="http://schemas.openxmlformats.org/officeDocument/2006/relationships/hyperlink" Target="http://openclipart.org/detail/4818/white-cat-drinking-by-papapishu" TargetMode="External"/><Relationship Id="rId26" Type="http://schemas.openxmlformats.org/officeDocument/2006/relationships/hyperlink" Target="http://openclipart.org/detail/370/happy-camping-by-bpcomp" TargetMode="External"/><Relationship Id="rId3" Type="http://schemas.openxmlformats.org/officeDocument/2006/relationships/image" Target="../media/image4.jpeg"/><Relationship Id="rId21" Type="http://schemas.openxmlformats.org/officeDocument/2006/relationships/image" Target="../media/image13.png"/><Relationship Id="rId7" Type="http://schemas.openxmlformats.org/officeDocument/2006/relationships/image" Target="../media/image6.png"/><Relationship Id="rId12" Type="http://schemas.openxmlformats.org/officeDocument/2006/relationships/hyperlink" Target="http://openclipart.org/detail/172177/school-days-by-sammo241-172177" TargetMode="External"/><Relationship Id="rId17" Type="http://schemas.openxmlformats.org/officeDocument/2006/relationships/image" Target="../media/image11.png"/><Relationship Id="rId25" Type="http://schemas.openxmlformats.org/officeDocument/2006/relationships/image" Target="../media/image15.png"/><Relationship Id="rId2" Type="http://schemas.openxmlformats.org/officeDocument/2006/relationships/hyperlink" Target="http://shutterstock.7eer.net/c/41919/43068/1305?u=http://www.shutterstock.com/pic.mhtml?id=82746277" TargetMode="External"/><Relationship Id="rId16" Type="http://schemas.openxmlformats.org/officeDocument/2006/relationships/hyperlink" Target="http://openclipart.org/detail/720/walking-dog-by-johnny_automatic" TargetMode="External"/><Relationship Id="rId20" Type="http://schemas.openxmlformats.org/officeDocument/2006/relationships/hyperlink" Target="http://openclipart.org/detail/8241/violin-by-gerald_g-8241" TargetMode="External"/><Relationship Id="rId29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clipart.org/detail/177216/sport-bike-by-ribbla-177216" TargetMode="External"/><Relationship Id="rId11" Type="http://schemas.openxmlformats.org/officeDocument/2006/relationships/image" Target="../media/image8.png"/><Relationship Id="rId24" Type="http://schemas.openxmlformats.org/officeDocument/2006/relationships/hyperlink" Target="http://openclipart.org/detail/6024/cartoon-computer-and-desktop-by-dtrave" TargetMode="External"/><Relationship Id="rId5" Type="http://schemas.openxmlformats.org/officeDocument/2006/relationships/image" Target="../media/image5.jpeg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28" Type="http://schemas.openxmlformats.org/officeDocument/2006/relationships/hyperlink" Target="http://openclipart.org/detail/5225/ski-man-by-biswajyotim-5225" TargetMode="External"/><Relationship Id="rId10" Type="http://schemas.openxmlformats.org/officeDocument/2006/relationships/hyperlink" Target="http://openclipart.org/detail/19619/school-bus-by-schoolfreeware" TargetMode="External"/><Relationship Id="rId19" Type="http://schemas.openxmlformats.org/officeDocument/2006/relationships/image" Target="../media/image12.png"/><Relationship Id="rId4" Type="http://schemas.openxmlformats.org/officeDocument/2006/relationships/hyperlink" Target="http://shutterstock.7eer.net/c/41919/43068/1305?u=http://www.shutterstock.com/pic.mhtml?id=23142094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://openclipart.org/detail/3428/-by--3428" TargetMode="External"/><Relationship Id="rId22" Type="http://schemas.openxmlformats.org/officeDocument/2006/relationships/hyperlink" Target="http://openclipart.org/detail/28672/e-mail-by-xoseluis" TargetMode="External"/><Relationship Id="rId27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85720" y="2000240"/>
          <a:ext cx="8715436" cy="4288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340960">
                <a:tc>
                  <a:txBody>
                    <a:bodyPr/>
                    <a:lstStyle/>
                    <a:p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Škola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ZŠ T. G. Masaryka Milevsko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0960">
                <a:tc>
                  <a:txBody>
                    <a:bodyPr/>
                    <a:lstStyle/>
                    <a:p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Autor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Mgr. Lenka </a:t>
                      </a:r>
                      <a:r>
                        <a:rPr lang="cs-CZ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Soldátová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6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Číslo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286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Název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286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Téma hodiny</a:t>
                      </a:r>
                      <a:endParaRPr lang="cs-CZ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2479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Předmět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Anglický jazyk</a:t>
                      </a:r>
                    </a:p>
                  </a:txBody>
                  <a:tcPr marL="44450" marR="44450" marT="0" marB="0"/>
                </a:tc>
              </a:tr>
              <a:tr h="358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Ročník/y/</a:t>
                      </a:r>
                      <a:endParaRPr lang="cs-CZ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1010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Anotace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842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Očekávaný výstup</a:t>
                      </a:r>
                      <a:endParaRPr lang="cs-CZ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286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Druh učebního materiálu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Prezentace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Podnadpis 1"/>
          <p:cNvSpPr>
            <a:spLocks noGrp="1"/>
          </p:cNvSpPr>
          <p:nvPr/>
        </p:nvSpPr>
        <p:spPr>
          <a:xfrm>
            <a:off x="1368973" y="2788344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6" name="Nadpis 2"/>
          <p:cNvSpPr>
            <a:spLocks noGrp="1"/>
          </p:cNvSpPr>
          <p:nvPr/>
        </p:nvSpPr>
        <p:spPr>
          <a:xfrm>
            <a:off x="928662" y="285728"/>
            <a:ext cx="7772400" cy="17526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/>
          </a:p>
        </p:txBody>
      </p:sp>
      <p:pic>
        <p:nvPicPr>
          <p:cNvPr id="7" name="Obrázek 6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val="0"/>
              </a:ext>
            </a:extLst>
          </a:blip>
          <a:srcRect/>
          <a:stretch>
            <a:fillRect/>
          </a:stretch>
        </p:blipFill>
        <p:spPr bwMode="auto">
          <a:xfrm>
            <a:off x="1711853" y="111796"/>
            <a:ext cx="6086475" cy="14859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0" y="1643050"/>
          <a:ext cx="9144000" cy="470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68703">
                <a:tc>
                  <a:txBody>
                    <a:bodyPr/>
                    <a:lstStyle/>
                    <a:p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Škola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ZŠ T. G. Masaryka Milevsko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017">
                <a:tc>
                  <a:txBody>
                    <a:bodyPr/>
                    <a:lstStyle/>
                    <a:p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Autor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Mgr. Lenka </a:t>
                      </a:r>
                      <a:r>
                        <a:rPr lang="cs-CZ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Soldátová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6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Číslo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VY_32_INOVACE_74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326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Název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Past </a:t>
                      </a:r>
                      <a:r>
                        <a:rPr lang="cs-CZ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simple</a:t>
                      </a: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positive, negative, </a:t>
                      </a:r>
                      <a:r>
                        <a:rPr lang="cs-CZ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questions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326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Téma hodiny</a:t>
                      </a:r>
                      <a:endParaRPr lang="cs-CZ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Vypravování</a:t>
                      </a:r>
                      <a:r>
                        <a:rPr lang="cs-CZ" sz="1600" baseline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v minulém čase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25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Předmět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Anglický jazyk</a:t>
                      </a:r>
                    </a:p>
                  </a:txBody>
                  <a:tcPr marL="44450" marR="44450" marT="0" marB="0"/>
                </a:tc>
              </a:tr>
              <a:tr h="326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Ročník/y/</a:t>
                      </a:r>
                      <a:endParaRPr lang="cs-CZ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– 7. ročník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1149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Anotace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Přehled tvoření minulých časů v kladných, záporných tvarech</a:t>
                      </a: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 otázkách s pravidelnými i nepravidelnými slovesy. Možnost vyzkoušení svých znalostí a chyby si opravit podle klíče.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9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Očekávaný výstup</a:t>
                      </a:r>
                      <a:endParaRPr lang="cs-CZ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Umět sestavit věty v minulém čase, vypravovat jednoduše  o svých činnostech v minulosti, klást otázky a </a:t>
                      </a:r>
                      <a:r>
                        <a:rPr lang="cs-CZ" sz="16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stručně</a:t>
                      </a:r>
                      <a:r>
                        <a:rPr lang="cs-CZ" sz="1600" baseline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odpovídat.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326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Druh učebního materiálu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Prezentace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Key</a:t>
            </a:r>
            <a:r>
              <a:rPr lang="cs-CZ" b="1" dirty="0" smtClean="0">
                <a:solidFill>
                  <a:srgbClr val="FF0000"/>
                </a:solidFill>
              </a:rPr>
              <a:t> to </a:t>
            </a:r>
            <a:r>
              <a:rPr lang="cs-CZ" b="1" dirty="0" err="1" smtClean="0">
                <a:solidFill>
                  <a:srgbClr val="FF0000"/>
                </a:solidFill>
              </a:rPr>
              <a:t>exercise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go camping last </a:t>
            </a:r>
            <a:r>
              <a:rPr lang="cs-CZ" dirty="0" err="1" smtClean="0"/>
              <a:t>holiday</a:t>
            </a:r>
            <a:r>
              <a:rPr lang="cs-CZ" dirty="0" smtClean="0"/>
              <a:t>? No, I (</a:t>
            </a:r>
            <a:r>
              <a:rPr lang="cs-CZ" dirty="0" err="1" smtClean="0"/>
              <a:t>we</a:t>
            </a:r>
            <a:r>
              <a:rPr lang="cs-CZ" dirty="0" smtClean="0"/>
              <a:t>) </a:t>
            </a:r>
            <a:r>
              <a:rPr lang="cs-CZ" dirty="0" err="1" smtClean="0"/>
              <a:t>didn</a:t>
            </a:r>
            <a:r>
              <a:rPr lang="cs-CZ" dirty="0" smtClean="0"/>
              <a:t>´</a:t>
            </a:r>
            <a:r>
              <a:rPr lang="cs-CZ" dirty="0" err="1" smtClean="0"/>
              <a:t>t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?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seven</a:t>
            </a:r>
            <a:r>
              <a:rPr lang="cs-CZ" dirty="0" smtClean="0"/>
              <a:t> o´</a:t>
            </a:r>
            <a:r>
              <a:rPr lang="cs-CZ" dirty="0" err="1" smtClean="0"/>
              <a:t>clock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weekend</a:t>
            </a:r>
            <a:r>
              <a:rPr lang="cs-CZ" dirty="0" smtClean="0"/>
              <a:t>?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didn</a:t>
            </a:r>
            <a:r>
              <a:rPr lang="cs-CZ" dirty="0" smtClean="0"/>
              <a:t>´</a:t>
            </a:r>
            <a:r>
              <a:rPr lang="cs-CZ" dirty="0" err="1" smtClean="0"/>
              <a:t>t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sister play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drums</a:t>
            </a:r>
            <a:r>
              <a:rPr lang="cs-CZ" dirty="0" smtClean="0"/>
              <a:t>? No,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didn</a:t>
            </a:r>
            <a:r>
              <a:rPr lang="cs-CZ" dirty="0" smtClean="0"/>
              <a:t>´</a:t>
            </a:r>
            <a:r>
              <a:rPr lang="cs-CZ" dirty="0" err="1" smtClean="0"/>
              <a:t>t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Did</a:t>
            </a:r>
            <a:r>
              <a:rPr lang="cs-CZ" dirty="0" smtClean="0"/>
              <a:t> his </a:t>
            </a:r>
            <a:r>
              <a:rPr lang="cs-CZ" dirty="0" err="1" smtClean="0"/>
              <a:t>mother</a:t>
            </a:r>
            <a:r>
              <a:rPr lang="cs-CZ" dirty="0" smtClean="0"/>
              <a:t> </a:t>
            </a:r>
            <a:r>
              <a:rPr lang="cs-CZ" dirty="0" err="1" smtClean="0"/>
              <a:t>come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by taxi?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learn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yesterday</a:t>
            </a:r>
            <a:r>
              <a:rPr lang="cs-CZ" dirty="0" smtClean="0"/>
              <a:t>? </a:t>
            </a:r>
            <a:r>
              <a:rPr lang="cs-CZ" dirty="0" err="1" smtClean="0"/>
              <a:t>Yes</a:t>
            </a:r>
            <a:r>
              <a:rPr lang="cs-CZ" dirty="0" smtClean="0"/>
              <a:t>, I (</a:t>
            </a:r>
            <a:r>
              <a:rPr lang="cs-CZ" dirty="0" err="1" smtClean="0"/>
              <a:t>we</a:t>
            </a:r>
            <a:r>
              <a:rPr lang="cs-CZ" dirty="0" smtClean="0"/>
              <a:t>) </a:t>
            </a:r>
            <a:r>
              <a:rPr lang="cs-CZ" dirty="0" err="1" smtClean="0"/>
              <a:t>did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friends</a:t>
            </a:r>
            <a:r>
              <a:rPr lang="cs-CZ" dirty="0" smtClean="0"/>
              <a:t>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train</a:t>
            </a:r>
            <a:r>
              <a:rPr lang="cs-CZ" dirty="0" smtClean="0"/>
              <a:t> to </a:t>
            </a:r>
            <a:r>
              <a:rPr lang="cs-CZ" dirty="0" err="1" smtClean="0"/>
              <a:t>school</a:t>
            </a:r>
            <a:r>
              <a:rPr lang="cs-CZ" dirty="0" smtClean="0"/>
              <a:t>?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didn</a:t>
            </a:r>
            <a:r>
              <a:rPr lang="cs-CZ" dirty="0" smtClean="0"/>
              <a:t>´</a:t>
            </a:r>
            <a:r>
              <a:rPr lang="cs-CZ" dirty="0" err="1" smtClean="0"/>
              <a:t>t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Did</a:t>
            </a:r>
            <a:r>
              <a:rPr lang="cs-CZ" dirty="0" smtClean="0"/>
              <a:t> Jane </a:t>
            </a:r>
            <a:r>
              <a:rPr lang="cs-CZ" dirty="0" err="1" smtClean="0"/>
              <a:t>phone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on </a:t>
            </a:r>
            <a:r>
              <a:rPr lang="cs-CZ" dirty="0" err="1" smtClean="0"/>
              <a:t>Friday</a:t>
            </a:r>
            <a:r>
              <a:rPr lang="cs-CZ" dirty="0" smtClean="0"/>
              <a:t>?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Put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verbs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past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simple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- ________(he,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)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six</a:t>
            </a:r>
            <a:r>
              <a:rPr lang="cs-CZ" dirty="0" smtClean="0"/>
              <a:t> o´</a:t>
            </a:r>
            <a:r>
              <a:rPr lang="cs-CZ" dirty="0" err="1" smtClean="0"/>
              <a:t>clock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+ ________(</a:t>
            </a:r>
            <a:r>
              <a:rPr lang="cs-CZ" dirty="0" err="1" smtClean="0"/>
              <a:t>we</a:t>
            </a:r>
            <a:r>
              <a:rPr lang="cs-CZ" dirty="0" smtClean="0"/>
              <a:t>,help)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parents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? ________ (</a:t>
            </a:r>
            <a:r>
              <a:rPr lang="cs-CZ" dirty="0" err="1" smtClean="0"/>
              <a:t>they</a:t>
            </a:r>
            <a:r>
              <a:rPr lang="cs-CZ" dirty="0" smtClean="0"/>
              <a:t>, live) in </a:t>
            </a:r>
            <a:r>
              <a:rPr lang="cs-CZ" dirty="0" err="1" smtClean="0"/>
              <a:t>Spain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?________ (</a:t>
            </a:r>
            <a:r>
              <a:rPr lang="cs-CZ" dirty="0" err="1" smtClean="0"/>
              <a:t>you</a:t>
            </a:r>
            <a:r>
              <a:rPr lang="cs-CZ" dirty="0" smtClean="0"/>
              <a:t>, </a:t>
            </a:r>
            <a:r>
              <a:rPr lang="cs-CZ" dirty="0" err="1" smtClean="0"/>
              <a:t>like</a:t>
            </a:r>
            <a:r>
              <a:rPr lang="cs-CZ" dirty="0" smtClean="0"/>
              <a:t>) Sport?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? ________ (</a:t>
            </a:r>
            <a:r>
              <a:rPr lang="cs-CZ" dirty="0" err="1" smtClean="0"/>
              <a:t>Lucia</a:t>
            </a:r>
            <a:r>
              <a:rPr lang="cs-CZ" dirty="0" smtClean="0"/>
              <a:t>, go)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cinema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- ________ (Tony, do) his </a:t>
            </a:r>
            <a:r>
              <a:rPr lang="cs-CZ" dirty="0" err="1" smtClean="0"/>
              <a:t>homework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- ________ (I, </a:t>
            </a:r>
            <a:r>
              <a:rPr lang="cs-CZ" dirty="0" err="1" smtClean="0"/>
              <a:t>watch</a:t>
            </a:r>
            <a:r>
              <a:rPr lang="cs-CZ" dirty="0" smtClean="0"/>
              <a:t>) TV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+ ________ (</a:t>
            </a:r>
            <a:r>
              <a:rPr lang="cs-CZ" dirty="0" err="1" smtClean="0"/>
              <a:t>Mr</a:t>
            </a:r>
            <a:r>
              <a:rPr lang="cs-CZ" dirty="0" smtClean="0"/>
              <a:t>. </a:t>
            </a:r>
            <a:r>
              <a:rPr lang="cs-CZ" dirty="0" err="1" smtClean="0"/>
              <a:t>Hill</a:t>
            </a:r>
            <a:r>
              <a:rPr lang="cs-CZ" dirty="0" smtClean="0"/>
              <a:t>, </a:t>
            </a:r>
            <a:r>
              <a:rPr lang="cs-CZ" dirty="0" err="1" smtClean="0"/>
              <a:t>work</a:t>
            </a:r>
            <a:r>
              <a:rPr lang="cs-CZ" dirty="0" smtClean="0"/>
              <a:t>)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radio</a:t>
            </a:r>
            <a:r>
              <a:rPr lang="cs-CZ" dirty="0" smtClean="0"/>
              <a:t> show.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+ ________ (my </a:t>
            </a:r>
            <a:r>
              <a:rPr lang="cs-CZ" dirty="0" err="1" smtClean="0"/>
              <a:t>parents</a:t>
            </a:r>
            <a:r>
              <a:rPr lang="cs-CZ" dirty="0" smtClean="0"/>
              <a:t>,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breakfast</a:t>
            </a:r>
            <a:r>
              <a:rPr lang="cs-CZ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- _________(Jane </a:t>
            </a:r>
            <a:r>
              <a:rPr lang="cs-CZ" dirty="0" err="1" smtClean="0"/>
              <a:t>and</a:t>
            </a:r>
            <a:r>
              <a:rPr lang="cs-CZ" dirty="0" smtClean="0"/>
              <a:t> Tony, </a:t>
            </a:r>
            <a:r>
              <a:rPr lang="cs-CZ" dirty="0" err="1" smtClean="0"/>
              <a:t>collect</a:t>
            </a:r>
            <a:r>
              <a:rPr lang="cs-CZ" dirty="0" smtClean="0"/>
              <a:t>) </a:t>
            </a:r>
            <a:r>
              <a:rPr lang="cs-CZ" dirty="0" err="1" smtClean="0"/>
              <a:t>stamps</a:t>
            </a:r>
            <a:r>
              <a:rPr lang="cs-CZ" dirty="0" smtClean="0"/>
              <a:t>.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Key</a:t>
            </a:r>
            <a:r>
              <a:rPr lang="cs-CZ" b="1" dirty="0" smtClean="0">
                <a:solidFill>
                  <a:srgbClr val="FF0000"/>
                </a:solidFill>
              </a:rPr>
              <a:t> to </a:t>
            </a:r>
            <a:r>
              <a:rPr lang="cs-CZ" b="1" dirty="0" err="1" smtClean="0">
                <a:solidFill>
                  <a:srgbClr val="FF0000"/>
                </a:solidFill>
              </a:rPr>
              <a:t>exercise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He </a:t>
            </a:r>
            <a:r>
              <a:rPr lang="cs-CZ" dirty="0" err="1" smtClean="0"/>
              <a:t>didn</a:t>
            </a:r>
            <a:r>
              <a:rPr lang="cs-CZ" dirty="0" smtClean="0"/>
              <a:t>´t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seven</a:t>
            </a:r>
            <a:r>
              <a:rPr lang="cs-CZ" dirty="0" smtClean="0"/>
              <a:t> o´</a:t>
            </a:r>
            <a:r>
              <a:rPr lang="cs-CZ" dirty="0" err="1" smtClean="0"/>
              <a:t>clock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helped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parents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live in </a:t>
            </a:r>
            <a:r>
              <a:rPr lang="cs-CZ" dirty="0" err="1" smtClean="0"/>
              <a:t>Spain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Sport?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Lucia</a:t>
            </a:r>
            <a:r>
              <a:rPr lang="cs-CZ" dirty="0" smtClean="0"/>
              <a:t> go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cinema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Tony </a:t>
            </a:r>
            <a:r>
              <a:rPr lang="cs-CZ" dirty="0" err="1" smtClean="0"/>
              <a:t>didn</a:t>
            </a:r>
            <a:r>
              <a:rPr lang="cs-CZ" dirty="0" smtClean="0"/>
              <a:t>´t do his </a:t>
            </a:r>
            <a:r>
              <a:rPr lang="cs-CZ" dirty="0" err="1" smtClean="0"/>
              <a:t>homework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 </a:t>
            </a:r>
            <a:r>
              <a:rPr lang="cs-CZ" dirty="0" err="1" smtClean="0"/>
              <a:t>didn</a:t>
            </a:r>
            <a:r>
              <a:rPr lang="cs-CZ" dirty="0" smtClean="0"/>
              <a:t>´t </a:t>
            </a:r>
            <a:r>
              <a:rPr lang="cs-CZ" dirty="0" err="1" smtClean="0"/>
              <a:t>watch</a:t>
            </a:r>
            <a:r>
              <a:rPr lang="cs-CZ" dirty="0" smtClean="0"/>
              <a:t> TV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Mr</a:t>
            </a:r>
            <a:r>
              <a:rPr lang="cs-CZ" dirty="0" smtClean="0"/>
              <a:t>. </a:t>
            </a:r>
            <a:r>
              <a:rPr lang="cs-CZ" dirty="0" err="1" smtClean="0"/>
              <a:t>Hill</a:t>
            </a:r>
            <a:r>
              <a:rPr lang="cs-CZ" dirty="0" smtClean="0"/>
              <a:t> </a:t>
            </a:r>
            <a:r>
              <a:rPr lang="cs-CZ" dirty="0" err="1" smtClean="0"/>
              <a:t>worked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radio</a:t>
            </a:r>
            <a:r>
              <a:rPr lang="cs-CZ" dirty="0" smtClean="0"/>
              <a:t> show.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My </a:t>
            </a:r>
            <a:r>
              <a:rPr lang="cs-CZ" dirty="0" err="1" smtClean="0"/>
              <a:t>parents</a:t>
            </a:r>
            <a:r>
              <a:rPr lang="cs-CZ" dirty="0" smtClean="0"/>
              <a:t> had </a:t>
            </a:r>
            <a:r>
              <a:rPr lang="cs-CZ" dirty="0" err="1" smtClean="0"/>
              <a:t>breakfast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Jane </a:t>
            </a:r>
            <a:r>
              <a:rPr lang="cs-CZ" dirty="0" err="1" smtClean="0"/>
              <a:t>and</a:t>
            </a:r>
            <a:r>
              <a:rPr lang="cs-CZ" dirty="0" smtClean="0"/>
              <a:t> Tony </a:t>
            </a:r>
            <a:r>
              <a:rPr lang="cs-CZ" dirty="0" err="1" smtClean="0"/>
              <a:t>didn</a:t>
            </a:r>
            <a:r>
              <a:rPr lang="cs-CZ" dirty="0" smtClean="0"/>
              <a:t>´t </a:t>
            </a:r>
            <a:r>
              <a:rPr lang="cs-CZ" dirty="0" err="1" smtClean="0"/>
              <a:t>collect</a:t>
            </a:r>
            <a:r>
              <a:rPr lang="cs-CZ" dirty="0" smtClean="0"/>
              <a:t>  </a:t>
            </a:r>
            <a:r>
              <a:rPr lang="cs-CZ" dirty="0" err="1" smtClean="0"/>
              <a:t>stamps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What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did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you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do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yesterday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What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didn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´t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you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do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yesterday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thumb15.shutterstock.com/photos/thumb_small/553351/553351,1313287980,5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000240"/>
            <a:ext cx="952500" cy="1009650"/>
          </a:xfrm>
          <a:prstGeom prst="rect">
            <a:avLst/>
          </a:prstGeom>
          <a:noFill/>
        </p:spPr>
      </p:pic>
      <p:pic>
        <p:nvPicPr>
          <p:cNvPr id="1028" name="Picture 4" descr="http://thumb18.shutterstock.com/photos/thumb_small/279988/279988,1231735134,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1571612"/>
            <a:ext cx="1028700" cy="952500"/>
          </a:xfrm>
          <a:prstGeom prst="rect">
            <a:avLst/>
          </a:prstGeom>
          <a:noFill/>
        </p:spPr>
      </p:pic>
      <p:pic>
        <p:nvPicPr>
          <p:cNvPr id="1030" name="Picture 6" descr="#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5984" y="2000240"/>
            <a:ext cx="1143008" cy="1071565"/>
          </a:xfrm>
          <a:prstGeom prst="rect">
            <a:avLst/>
          </a:prstGeom>
          <a:noFill/>
        </p:spPr>
      </p:pic>
      <p:pic>
        <p:nvPicPr>
          <p:cNvPr id="1032" name="Picture 8" descr="#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71934" y="2071678"/>
            <a:ext cx="571504" cy="1285884"/>
          </a:xfrm>
          <a:prstGeom prst="rect">
            <a:avLst/>
          </a:prstGeom>
          <a:noFill/>
        </p:spPr>
      </p:pic>
      <p:pic>
        <p:nvPicPr>
          <p:cNvPr id="1034" name="Picture 10" descr="#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43702" y="1928802"/>
            <a:ext cx="1214440" cy="571504"/>
          </a:xfrm>
          <a:prstGeom prst="rect">
            <a:avLst/>
          </a:prstGeom>
          <a:noFill/>
        </p:spPr>
      </p:pic>
      <p:pic>
        <p:nvPicPr>
          <p:cNvPr id="1036" name="Picture 12" descr="#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43702" y="2786058"/>
            <a:ext cx="1143008" cy="1428760"/>
          </a:xfrm>
          <a:prstGeom prst="rect">
            <a:avLst/>
          </a:prstGeom>
          <a:noFill/>
        </p:spPr>
      </p:pic>
      <p:pic>
        <p:nvPicPr>
          <p:cNvPr id="1038" name="Picture 14" descr="#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143504" y="3071810"/>
            <a:ext cx="857256" cy="1143008"/>
          </a:xfrm>
          <a:prstGeom prst="rect">
            <a:avLst/>
          </a:prstGeom>
          <a:noFill/>
        </p:spPr>
      </p:pic>
      <p:pic>
        <p:nvPicPr>
          <p:cNvPr id="1040" name="Picture 16" descr="#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357422" y="3214686"/>
            <a:ext cx="1285884" cy="1000132"/>
          </a:xfrm>
          <a:prstGeom prst="rect">
            <a:avLst/>
          </a:prstGeom>
          <a:noFill/>
        </p:spPr>
      </p:pic>
      <p:pic>
        <p:nvPicPr>
          <p:cNvPr id="1042" name="Picture 18" descr="#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71472" y="3643314"/>
            <a:ext cx="1143002" cy="690564"/>
          </a:xfrm>
          <a:prstGeom prst="rect">
            <a:avLst/>
          </a:prstGeom>
          <a:noFill/>
        </p:spPr>
      </p:pic>
      <p:pic>
        <p:nvPicPr>
          <p:cNvPr id="1044" name="Picture 20" descr="#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0034" y="4857760"/>
            <a:ext cx="1071564" cy="681040"/>
          </a:xfrm>
          <a:prstGeom prst="rect">
            <a:avLst/>
          </a:prstGeom>
          <a:noFill/>
        </p:spPr>
      </p:pic>
      <p:pic>
        <p:nvPicPr>
          <p:cNvPr id="1046" name="Picture 22" descr="#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143108" y="4572008"/>
            <a:ext cx="1143008" cy="1000127"/>
          </a:xfrm>
          <a:prstGeom prst="rect">
            <a:avLst/>
          </a:prstGeom>
          <a:noFill/>
        </p:spPr>
      </p:pic>
      <p:pic>
        <p:nvPicPr>
          <p:cNvPr id="1048" name="Picture 24" descr="#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786182" y="4500570"/>
            <a:ext cx="1143008" cy="928694"/>
          </a:xfrm>
          <a:prstGeom prst="rect">
            <a:avLst/>
          </a:prstGeom>
          <a:noFill/>
        </p:spPr>
      </p:pic>
      <p:pic>
        <p:nvPicPr>
          <p:cNvPr id="1050" name="Picture 26" descr="#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429256" y="4643446"/>
            <a:ext cx="1214440" cy="923927"/>
          </a:xfrm>
          <a:prstGeom prst="rect">
            <a:avLst/>
          </a:prstGeom>
          <a:noFill/>
        </p:spPr>
      </p:pic>
      <p:pic>
        <p:nvPicPr>
          <p:cNvPr id="1052" name="Picture 28" descr="#">
            <a:hlinkClick r:id="rId28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286644" y="4643446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Past </a:t>
            </a:r>
            <a:r>
              <a:rPr lang="cs-CZ" b="1" dirty="0" err="1" smtClean="0">
                <a:solidFill>
                  <a:srgbClr val="FF0000"/>
                </a:solidFill>
              </a:rPr>
              <a:t>simple</a:t>
            </a:r>
            <a:r>
              <a:rPr lang="cs-CZ" b="1" dirty="0" smtClean="0">
                <a:solidFill>
                  <a:srgbClr val="FF0000"/>
                </a:solidFill>
              </a:rPr>
              <a:t> – positive, negative, </a:t>
            </a:r>
            <a:r>
              <a:rPr lang="cs-CZ" b="1" dirty="0" err="1" smtClean="0">
                <a:solidFill>
                  <a:srgbClr val="FF0000"/>
                </a:solidFill>
              </a:rPr>
              <a:t>questions</a:t>
            </a:r>
            <a:endParaRPr lang="cs-CZ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500034" y="1500174"/>
            <a:ext cx="678661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b="1" dirty="0" err="1" smtClean="0"/>
              <a:t>Regular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verbs</a:t>
            </a:r>
            <a:endParaRPr lang="cs-CZ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bdélník 6"/>
          <p:cNvSpPr/>
          <p:nvPr/>
        </p:nvSpPr>
        <p:spPr>
          <a:xfrm>
            <a:off x="1214414" y="642918"/>
            <a:ext cx="69294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b="1" dirty="0" err="1" smtClean="0"/>
              <a:t>Irregular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verbs</a:t>
            </a:r>
            <a:endParaRPr lang="cs-CZ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Past </a:t>
            </a:r>
            <a:r>
              <a:rPr lang="cs-CZ" b="1" dirty="0" err="1" smtClean="0">
                <a:solidFill>
                  <a:schemeClr val="tx1"/>
                </a:solidFill>
              </a:rPr>
              <a:t>simple</a:t>
            </a:r>
            <a:r>
              <a:rPr lang="cs-CZ" b="1" dirty="0" smtClean="0">
                <a:solidFill>
                  <a:schemeClr val="tx1"/>
                </a:solidFill>
              </a:rPr>
              <a:t>: negative</a:t>
            </a:r>
            <a:endParaRPr lang="cs-CZ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tx2">
                    <a:lumMod val="50000"/>
                  </a:schemeClr>
                </a:solidFill>
              </a:rPr>
              <a:t>Make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tx2">
                    <a:lumMod val="50000"/>
                  </a:schemeClr>
                </a:solidFill>
              </a:rPr>
              <a:t>sentences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 negative!</a:t>
            </a:r>
            <a:endParaRPr lang="cs-CZ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travelled</a:t>
            </a:r>
            <a:r>
              <a:rPr lang="cs-CZ" sz="2400" dirty="0" smtClean="0"/>
              <a:t> by bus.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dirty="0" err="1" smtClean="0"/>
              <a:t>They</a:t>
            </a:r>
            <a:r>
              <a:rPr lang="cs-CZ" sz="2400" dirty="0" smtClean="0"/>
              <a:t> </a:t>
            </a:r>
            <a:r>
              <a:rPr lang="cs-CZ" sz="2400" dirty="0" err="1" smtClean="0"/>
              <a:t>slept</a:t>
            </a:r>
            <a:r>
              <a:rPr lang="cs-CZ" sz="2400" dirty="0" smtClean="0"/>
              <a:t> </a:t>
            </a:r>
            <a:r>
              <a:rPr lang="cs-CZ" sz="2400" dirty="0" err="1" smtClean="0"/>
              <a:t>yesterday</a:t>
            </a:r>
            <a:r>
              <a:rPr lang="cs-CZ" sz="2400" dirty="0" smtClean="0"/>
              <a:t> </a:t>
            </a:r>
            <a:r>
              <a:rPr lang="cs-CZ" sz="2400" dirty="0" err="1" smtClean="0"/>
              <a:t>afternoon</a:t>
            </a:r>
            <a:r>
              <a:rPr lang="cs-CZ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dirty="0" smtClean="0"/>
              <a:t>My </a:t>
            </a:r>
            <a:r>
              <a:rPr lang="cs-CZ" sz="2400" dirty="0" err="1" smtClean="0"/>
              <a:t>friend</a:t>
            </a:r>
            <a:r>
              <a:rPr lang="cs-CZ" sz="2400" dirty="0" smtClean="0"/>
              <a:t> </a:t>
            </a:r>
            <a:r>
              <a:rPr lang="cs-CZ" sz="2400" dirty="0" err="1" smtClean="0"/>
              <a:t>Mike</a:t>
            </a:r>
            <a:r>
              <a:rPr lang="cs-CZ" sz="2400" dirty="0" smtClean="0"/>
              <a:t> </a:t>
            </a:r>
            <a:r>
              <a:rPr lang="cs-CZ" sz="2400" dirty="0" err="1" smtClean="0"/>
              <a:t>phoned</a:t>
            </a:r>
            <a:r>
              <a:rPr lang="cs-CZ" sz="2400" dirty="0" smtClean="0"/>
              <a:t> </a:t>
            </a:r>
            <a:r>
              <a:rPr lang="cs-CZ" sz="2400" dirty="0" err="1" smtClean="0"/>
              <a:t>me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weekend</a:t>
            </a:r>
            <a:r>
              <a:rPr lang="cs-CZ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dirty="0" smtClean="0"/>
              <a:t>Mandy </a:t>
            </a:r>
            <a:r>
              <a:rPr lang="cs-CZ" sz="2400" dirty="0" err="1" smtClean="0"/>
              <a:t>swam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sea</a:t>
            </a:r>
            <a:r>
              <a:rPr lang="cs-CZ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dirty="0" err="1" smtClean="0"/>
              <a:t>Jeremy</a:t>
            </a:r>
            <a:r>
              <a:rPr lang="cs-CZ" sz="2400" dirty="0" smtClean="0"/>
              <a:t> </a:t>
            </a:r>
            <a:r>
              <a:rPr lang="cs-CZ" sz="2400" dirty="0" err="1" smtClean="0"/>
              <a:t>broke</a:t>
            </a:r>
            <a:r>
              <a:rPr lang="cs-CZ" sz="2400" dirty="0" smtClean="0"/>
              <a:t> his leg.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dirty="0" err="1" smtClean="0"/>
              <a:t>Tracy</a:t>
            </a:r>
            <a:r>
              <a:rPr lang="cs-CZ" sz="2400" dirty="0" smtClean="0"/>
              <a:t> </a:t>
            </a:r>
            <a:r>
              <a:rPr lang="cs-CZ" sz="2400" dirty="0" err="1" smtClean="0"/>
              <a:t>and</a:t>
            </a:r>
            <a:r>
              <a:rPr lang="cs-CZ" sz="2400" dirty="0" smtClean="0"/>
              <a:t> Jane </a:t>
            </a:r>
            <a:r>
              <a:rPr lang="cs-CZ" sz="2400" dirty="0" err="1" smtClean="0"/>
              <a:t>took</a:t>
            </a:r>
            <a:r>
              <a:rPr lang="cs-CZ" sz="2400" dirty="0" smtClean="0"/>
              <a:t> </a:t>
            </a:r>
            <a:r>
              <a:rPr lang="cs-CZ" sz="2400" dirty="0" err="1" smtClean="0"/>
              <a:t>photos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their</a:t>
            </a:r>
            <a:r>
              <a:rPr lang="cs-CZ" sz="2400" dirty="0" smtClean="0"/>
              <a:t> </a:t>
            </a:r>
            <a:r>
              <a:rPr lang="cs-CZ" sz="2400" dirty="0" err="1" smtClean="0"/>
              <a:t>camera</a:t>
            </a:r>
            <a:r>
              <a:rPr lang="cs-CZ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dirty="0" smtClean="0"/>
              <a:t>I </a:t>
            </a:r>
            <a:r>
              <a:rPr lang="cs-CZ" sz="2400" dirty="0" err="1" smtClean="0"/>
              <a:t>enjoyed</a:t>
            </a:r>
            <a:r>
              <a:rPr lang="cs-CZ" sz="2400" dirty="0" smtClean="0"/>
              <a:t> my </a:t>
            </a:r>
            <a:r>
              <a:rPr lang="cs-CZ" sz="2400" dirty="0" err="1" smtClean="0"/>
              <a:t>holiday</a:t>
            </a:r>
            <a:r>
              <a:rPr lang="cs-CZ" sz="2400" dirty="0" smtClean="0"/>
              <a:t> last </a:t>
            </a:r>
            <a:r>
              <a:rPr lang="cs-CZ" sz="2400" dirty="0" err="1" smtClean="0"/>
              <a:t>year</a:t>
            </a:r>
            <a:r>
              <a:rPr lang="cs-CZ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dirty="0" smtClean="0"/>
              <a:t>I had a </a:t>
            </a:r>
            <a:r>
              <a:rPr lang="cs-CZ" sz="2400" dirty="0" err="1" smtClean="0"/>
              <a:t>good</a:t>
            </a:r>
            <a:r>
              <a:rPr lang="cs-CZ" sz="2400" dirty="0" smtClean="0"/>
              <a:t> </a:t>
            </a:r>
            <a:r>
              <a:rPr lang="cs-CZ" sz="2400" dirty="0" err="1" smtClean="0"/>
              <a:t>holiday</a:t>
            </a:r>
            <a:r>
              <a:rPr lang="cs-CZ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finished</a:t>
            </a:r>
            <a:r>
              <a:rPr lang="cs-CZ" sz="2400" dirty="0" smtClean="0"/>
              <a:t> </a:t>
            </a:r>
            <a:r>
              <a:rPr lang="cs-CZ" sz="2400" dirty="0" err="1" smtClean="0"/>
              <a:t>our</a:t>
            </a:r>
            <a:r>
              <a:rPr lang="cs-CZ" sz="2400" dirty="0" smtClean="0"/>
              <a:t> </a:t>
            </a:r>
            <a:r>
              <a:rPr lang="cs-CZ" sz="2400" dirty="0" err="1" smtClean="0"/>
              <a:t>project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Geography</a:t>
            </a:r>
            <a:r>
              <a:rPr lang="cs-CZ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ate</a:t>
            </a:r>
            <a:r>
              <a:rPr lang="cs-CZ" sz="2400" dirty="0" smtClean="0"/>
              <a:t> </a:t>
            </a:r>
            <a:r>
              <a:rPr lang="cs-CZ" sz="2400" dirty="0" err="1" smtClean="0"/>
              <a:t>meat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school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Key</a:t>
            </a:r>
            <a:r>
              <a:rPr lang="cs-CZ" b="1" dirty="0" smtClean="0">
                <a:solidFill>
                  <a:srgbClr val="FF0000"/>
                </a:solidFill>
              </a:rPr>
              <a:t> to </a:t>
            </a:r>
            <a:r>
              <a:rPr lang="cs-CZ" b="1" dirty="0" err="1" smtClean="0">
                <a:solidFill>
                  <a:srgbClr val="FF0000"/>
                </a:solidFill>
              </a:rPr>
              <a:t>exercise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didn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´t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travel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…..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They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didn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´t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sleep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….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My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friend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Mike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didn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´t 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phone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…..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Mandy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didn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´t 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swim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……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Jeremy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didn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´t 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break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…..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Tracy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Jane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didn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´t 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take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…..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didn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´t 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enjoy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…..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didn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´t 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have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…..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didn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´t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finish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…..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You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didn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´t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eat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…..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Complete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sentences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positive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negative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01625" y="2857496"/>
          <a:ext cx="8504238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0375"/>
                <a:gridCol w="4233863"/>
              </a:tblGrid>
              <a:tr h="500066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dirty="0" smtClean="0"/>
                        <a:t> play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computer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games</a:t>
                      </a:r>
                      <a:endParaRPr lang="cs-CZ" baseline="0" dirty="0" smtClean="0"/>
                    </a:p>
                    <a:p>
                      <a:pPr>
                        <a:buFontTx/>
                        <a:buChar char="-"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play </a:t>
                      </a:r>
                      <a:r>
                        <a:rPr lang="cs-CZ" dirty="0" err="1" smtClean="0"/>
                        <a:t>the</a:t>
                      </a:r>
                      <a:r>
                        <a:rPr lang="cs-CZ" baseline="0" dirty="0" smtClean="0"/>
                        <a:t> violin</a:t>
                      </a:r>
                      <a:endParaRPr lang="cs-CZ" dirty="0"/>
                    </a:p>
                  </a:txBody>
                  <a:tcPr/>
                </a:tc>
              </a:tr>
              <a:tr h="221616">
                <a:tc>
                  <a:txBody>
                    <a:bodyPr/>
                    <a:lstStyle/>
                    <a:p>
                      <a:r>
                        <a:rPr lang="cs-CZ" dirty="0" smtClean="0"/>
                        <a:t>- visit </a:t>
                      </a:r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sport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visit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the</a:t>
                      </a:r>
                      <a:r>
                        <a:rPr lang="cs-CZ" baseline="0" dirty="0" smtClean="0"/>
                        <a:t> museum</a:t>
                      </a:r>
                      <a:endParaRPr lang="cs-CZ" dirty="0"/>
                    </a:p>
                  </a:txBody>
                  <a:tcPr/>
                </a:tc>
              </a:tr>
              <a:tr h="221616">
                <a:tc>
                  <a:txBody>
                    <a:bodyPr/>
                    <a:lstStyle/>
                    <a:p>
                      <a:r>
                        <a:rPr lang="cs-CZ" dirty="0" smtClean="0"/>
                        <a:t>- </a:t>
                      </a:r>
                      <a:r>
                        <a:rPr lang="cs-CZ" dirty="0" err="1" smtClean="0"/>
                        <a:t>stay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at</a:t>
                      </a:r>
                      <a:r>
                        <a:rPr lang="cs-CZ" dirty="0" smtClean="0"/>
                        <a:t> a </a:t>
                      </a:r>
                      <a:r>
                        <a:rPr lang="cs-CZ" dirty="0" err="1" smtClean="0"/>
                        <a:t>friend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</a:t>
                      </a:r>
                      <a:r>
                        <a:rPr lang="cs-CZ" dirty="0" err="1" smtClean="0"/>
                        <a:t>stay</a:t>
                      </a:r>
                      <a:r>
                        <a:rPr lang="cs-CZ" dirty="0" smtClean="0"/>
                        <a:t> in a hotel</a:t>
                      </a:r>
                      <a:endParaRPr lang="cs-CZ" dirty="0"/>
                    </a:p>
                  </a:txBody>
                  <a:tcPr/>
                </a:tc>
              </a:tr>
              <a:tr h="221616">
                <a:tc>
                  <a:txBody>
                    <a:bodyPr/>
                    <a:lstStyle/>
                    <a:p>
                      <a:r>
                        <a:rPr lang="cs-CZ" dirty="0" smtClean="0"/>
                        <a:t>- open </a:t>
                      </a:r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window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open </a:t>
                      </a:r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door</a:t>
                      </a:r>
                      <a:endParaRPr lang="cs-CZ" dirty="0"/>
                    </a:p>
                  </a:txBody>
                  <a:tcPr/>
                </a:tc>
              </a:tr>
              <a:tr h="221616">
                <a:tc>
                  <a:txBody>
                    <a:bodyPr/>
                    <a:lstStyle/>
                    <a:p>
                      <a:r>
                        <a:rPr lang="cs-CZ" dirty="0" smtClean="0"/>
                        <a:t>- </a:t>
                      </a:r>
                      <a:r>
                        <a:rPr lang="cs-CZ" dirty="0" err="1" smtClean="0"/>
                        <a:t>break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arm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</a:t>
                      </a:r>
                      <a:r>
                        <a:rPr lang="cs-CZ" dirty="0" err="1" smtClean="0"/>
                        <a:t>break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leg</a:t>
                      </a:r>
                      <a:endParaRPr lang="cs-CZ" dirty="0"/>
                    </a:p>
                  </a:txBody>
                  <a:tcPr/>
                </a:tc>
              </a:tr>
              <a:tr h="221616">
                <a:tc>
                  <a:txBody>
                    <a:bodyPr/>
                    <a:lstStyle/>
                    <a:p>
                      <a:r>
                        <a:rPr lang="cs-CZ" dirty="0" smtClean="0"/>
                        <a:t>- </a:t>
                      </a:r>
                      <a:r>
                        <a:rPr lang="cs-CZ" dirty="0" err="1" smtClean="0"/>
                        <a:t>eat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some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meat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</a:t>
                      </a:r>
                      <a:r>
                        <a:rPr lang="cs-CZ" dirty="0" err="1" smtClean="0"/>
                        <a:t>eat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vegetables</a:t>
                      </a:r>
                      <a:endParaRPr lang="cs-CZ" dirty="0"/>
                    </a:p>
                  </a:txBody>
                  <a:tcPr/>
                </a:tc>
              </a:tr>
              <a:tr h="221616">
                <a:tc>
                  <a:txBody>
                    <a:bodyPr/>
                    <a:lstStyle/>
                    <a:p>
                      <a:r>
                        <a:rPr lang="cs-CZ" dirty="0" smtClean="0"/>
                        <a:t>- go</a:t>
                      </a:r>
                      <a:r>
                        <a:rPr lang="cs-CZ" baseline="0" dirty="0" smtClean="0"/>
                        <a:t> camping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go </a:t>
                      </a:r>
                      <a:r>
                        <a:rPr lang="cs-CZ" dirty="0" err="1" smtClean="0"/>
                        <a:t>skiing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ový popisek 4"/>
          <p:cNvSpPr/>
          <p:nvPr/>
        </p:nvSpPr>
        <p:spPr>
          <a:xfrm>
            <a:off x="357158" y="1571612"/>
            <a:ext cx="8429684" cy="61264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did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they</a:t>
            </a:r>
            <a:r>
              <a:rPr lang="cs-CZ" sz="2800" b="1" dirty="0" smtClean="0"/>
              <a:t> do </a:t>
            </a:r>
            <a:r>
              <a:rPr lang="cs-CZ" sz="2800" b="1" dirty="0" err="1" smtClean="0"/>
              <a:t>yesterday</a:t>
            </a:r>
            <a:r>
              <a:rPr lang="cs-CZ" sz="2800" b="1" dirty="0" smtClean="0"/>
              <a:t>?</a:t>
            </a:r>
            <a:endParaRPr lang="cs-CZ" sz="2800" b="1" dirty="0"/>
          </a:p>
        </p:txBody>
      </p:sp>
      <p:sp>
        <p:nvSpPr>
          <p:cNvPr id="6" name="Plus 5"/>
          <p:cNvSpPr/>
          <p:nvPr/>
        </p:nvSpPr>
        <p:spPr>
          <a:xfrm>
            <a:off x="1928794" y="2143116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Mínus 6"/>
          <p:cNvSpPr/>
          <p:nvPr/>
        </p:nvSpPr>
        <p:spPr>
          <a:xfrm>
            <a:off x="6215074" y="214311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Past </a:t>
            </a:r>
            <a:r>
              <a:rPr lang="cs-CZ" b="1" dirty="0" err="1" smtClean="0">
                <a:solidFill>
                  <a:schemeClr val="tx1"/>
                </a:solidFill>
              </a:rPr>
              <a:t>sipmle</a:t>
            </a:r>
            <a:r>
              <a:rPr lang="cs-CZ" b="1" dirty="0" smtClean="0">
                <a:solidFill>
                  <a:schemeClr val="tx1"/>
                </a:solidFill>
              </a:rPr>
              <a:t>: </a:t>
            </a:r>
            <a:r>
              <a:rPr lang="cs-CZ" b="1" dirty="0" err="1" smtClean="0">
                <a:solidFill>
                  <a:schemeClr val="tx1"/>
                </a:solidFill>
              </a:rPr>
              <a:t>questions</a:t>
            </a:r>
            <a:endParaRPr lang="cs-CZ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Write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questions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short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answer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You</a:t>
            </a:r>
            <a:r>
              <a:rPr lang="cs-CZ" dirty="0" smtClean="0"/>
              <a:t>/ go/ camping/ last </a:t>
            </a:r>
            <a:r>
              <a:rPr lang="cs-CZ" dirty="0" err="1" smtClean="0"/>
              <a:t>holiday</a:t>
            </a:r>
            <a:r>
              <a:rPr lang="cs-CZ" dirty="0" smtClean="0"/>
              <a:t>//No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She</a:t>
            </a:r>
            <a:r>
              <a:rPr lang="cs-CZ" dirty="0" smtClean="0"/>
              <a:t>/ </a:t>
            </a:r>
            <a:r>
              <a:rPr lang="cs-CZ" dirty="0" err="1" smtClean="0"/>
              <a:t>have</a:t>
            </a:r>
            <a:r>
              <a:rPr lang="cs-CZ" dirty="0" smtClean="0"/>
              <a:t>/ a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// </a:t>
            </a:r>
            <a:r>
              <a:rPr lang="cs-CZ" dirty="0" err="1" smtClean="0"/>
              <a:t>Yes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They</a:t>
            </a:r>
            <a:r>
              <a:rPr lang="cs-CZ" dirty="0" smtClean="0"/>
              <a:t>/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/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seven</a:t>
            </a:r>
            <a:r>
              <a:rPr lang="cs-CZ" dirty="0" smtClean="0"/>
              <a:t> o´</a:t>
            </a:r>
            <a:r>
              <a:rPr lang="cs-CZ" dirty="0" err="1" smtClean="0"/>
              <a:t>clock</a:t>
            </a:r>
            <a:r>
              <a:rPr lang="cs-CZ" dirty="0" smtClean="0"/>
              <a:t>/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weekend</a:t>
            </a:r>
            <a:r>
              <a:rPr lang="cs-CZ" dirty="0" smtClean="0"/>
              <a:t>//No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Your</a:t>
            </a:r>
            <a:r>
              <a:rPr lang="cs-CZ" dirty="0" smtClean="0"/>
              <a:t> sister/play/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drums</a:t>
            </a:r>
            <a:r>
              <a:rPr lang="cs-CZ" dirty="0" smtClean="0"/>
              <a:t>//No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His </a:t>
            </a:r>
            <a:r>
              <a:rPr lang="cs-CZ" dirty="0" err="1" smtClean="0"/>
              <a:t>mother</a:t>
            </a:r>
            <a:r>
              <a:rPr lang="cs-CZ" dirty="0" smtClean="0"/>
              <a:t>/</a:t>
            </a:r>
            <a:r>
              <a:rPr lang="cs-CZ" dirty="0" err="1" smtClean="0"/>
              <a:t>come</a:t>
            </a:r>
            <a:r>
              <a:rPr lang="cs-CZ" dirty="0" smtClean="0"/>
              <a:t>/</a:t>
            </a:r>
            <a:r>
              <a:rPr lang="cs-CZ" dirty="0" err="1" smtClean="0"/>
              <a:t>home</a:t>
            </a:r>
            <a:r>
              <a:rPr lang="cs-CZ" dirty="0" smtClean="0"/>
              <a:t>/by taxi//</a:t>
            </a:r>
            <a:r>
              <a:rPr lang="cs-CZ" dirty="0" err="1" smtClean="0"/>
              <a:t>Yes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You</a:t>
            </a:r>
            <a:r>
              <a:rPr lang="cs-CZ" dirty="0" smtClean="0"/>
              <a:t>/</a:t>
            </a:r>
            <a:r>
              <a:rPr lang="cs-CZ" dirty="0" err="1" smtClean="0"/>
              <a:t>learn</a:t>
            </a:r>
            <a:r>
              <a:rPr lang="cs-CZ" dirty="0" smtClean="0"/>
              <a:t>/</a:t>
            </a:r>
            <a:r>
              <a:rPr lang="cs-CZ" dirty="0" err="1" smtClean="0"/>
              <a:t>English</a:t>
            </a:r>
            <a:r>
              <a:rPr lang="cs-CZ" dirty="0" smtClean="0"/>
              <a:t>/</a:t>
            </a:r>
            <a:r>
              <a:rPr lang="cs-CZ" dirty="0" err="1" smtClean="0"/>
              <a:t>yesterday</a:t>
            </a:r>
            <a:r>
              <a:rPr lang="cs-CZ" dirty="0" smtClean="0"/>
              <a:t>//</a:t>
            </a:r>
            <a:r>
              <a:rPr lang="cs-CZ" dirty="0" err="1" smtClean="0"/>
              <a:t>Yes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friends</a:t>
            </a:r>
            <a:r>
              <a:rPr lang="cs-CZ" dirty="0" smtClean="0"/>
              <a:t>/</a:t>
            </a:r>
            <a:r>
              <a:rPr lang="cs-CZ" dirty="0" err="1" smtClean="0"/>
              <a:t>take</a:t>
            </a:r>
            <a:r>
              <a:rPr lang="cs-CZ" dirty="0" smtClean="0"/>
              <a:t>/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train</a:t>
            </a:r>
            <a:r>
              <a:rPr lang="cs-CZ" dirty="0" smtClean="0"/>
              <a:t>/ to </a:t>
            </a:r>
            <a:r>
              <a:rPr lang="cs-CZ" dirty="0" err="1" smtClean="0"/>
              <a:t>school</a:t>
            </a:r>
            <a:r>
              <a:rPr lang="cs-CZ" dirty="0" smtClean="0"/>
              <a:t>//No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Jane/</a:t>
            </a:r>
            <a:r>
              <a:rPr lang="cs-CZ" dirty="0" err="1" smtClean="0"/>
              <a:t>phone</a:t>
            </a:r>
            <a:r>
              <a:rPr lang="cs-CZ" dirty="0" smtClean="0"/>
              <a:t>/</a:t>
            </a:r>
            <a:r>
              <a:rPr lang="cs-CZ" dirty="0" err="1" smtClean="0"/>
              <a:t>you</a:t>
            </a:r>
            <a:r>
              <a:rPr lang="cs-CZ" dirty="0" smtClean="0"/>
              <a:t>/on </a:t>
            </a:r>
            <a:r>
              <a:rPr lang="cs-CZ" dirty="0" err="1" smtClean="0"/>
              <a:t>Friday</a:t>
            </a:r>
            <a:r>
              <a:rPr lang="cs-CZ" dirty="0" smtClean="0"/>
              <a:t>//</a:t>
            </a:r>
            <a:r>
              <a:rPr lang="cs-CZ" dirty="0" err="1" smtClean="0"/>
              <a:t>Yes</a:t>
            </a: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155</TotalTime>
  <Words>752</Words>
  <Application>Microsoft Office PowerPoint</Application>
  <PresentationFormat>Předvádění na obrazovce (4:3)</PresentationFormat>
  <Paragraphs>141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Snímek 1</vt:lpstr>
      <vt:lpstr>Past simple – positive, negative, questions</vt:lpstr>
      <vt:lpstr>Snímek 3</vt:lpstr>
      <vt:lpstr>Past simple: negative</vt:lpstr>
      <vt:lpstr>Make the sentences negative!</vt:lpstr>
      <vt:lpstr>Key to exercise</vt:lpstr>
      <vt:lpstr>Complete the sentences positive or negative</vt:lpstr>
      <vt:lpstr>Past sipmle: questions</vt:lpstr>
      <vt:lpstr>Write the questions and short answer!</vt:lpstr>
      <vt:lpstr>Key to exercise</vt:lpstr>
      <vt:lpstr>Put the verbs in the past simple!</vt:lpstr>
      <vt:lpstr>Key to exercise</vt:lpstr>
      <vt:lpstr>What did you do yesterday?  What didn´t you do yesterday?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</dc:creator>
  <cp:lastModifiedBy>Martin Hrych</cp:lastModifiedBy>
  <cp:revision>19</cp:revision>
  <dcterms:created xsi:type="dcterms:W3CDTF">2013-04-18T16:57:40Z</dcterms:created>
  <dcterms:modified xsi:type="dcterms:W3CDTF">2013-06-11T08:06:04Z</dcterms:modified>
</cp:coreProperties>
</file>